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5"/>
  </p:notesMasterIdLst>
  <p:sldIdLst>
    <p:sldId id="314" r:id="rId4"/>
    <p:sldId id="271" r:id="rId5"/>
    <p:sldId id="272" r:id="rId6"/>
    <p:sldId id="273" r:id="rId7"/>
    <p:sldId id="274" r:id="rId8"/>
    <p:sldId id="299" r:id="rId9"/>
    <p:sldId id="300" r:id="rId10"/>
    <p:sldId id="301"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28" y="-96"/>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99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E4DDBE-3F67-45C5-902C-EC583528543D}" type="datetimeFigureOut">
              <a:rPr lang="en-US" smtClean="0"/>
              <a:pPr/>
              <a:t>1/10/2014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789F4-029E-4103-B002-2FFDD480A588}" type="slidenum">
              <a:rPr lang="en-US" smtClean="0"/>
              <a:pPr/>
              <a:t>‹#›</a:t>
            </a:fld>
            <a:endParaRPr lang="en-US" dirty="0"/>
          </a:p>
        </p:txBody>
      </p:sp>
    </p:spTree>
    <p:extLst>
      <p:ext uri="{BB962C8B-B14F-4D97-AF65-F5344CB8AC3E}">
        <p14:creationId xmlns:p14="http://schemas.microsoft.com/office/powerpoint/2010/main" xmlns="" val="323394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a:xfrm>
            <a:off x="107504" y="786090"/>
            <a:ext cx="8928992" cy="573925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
        <p:nvSpPr>
          <p:cNvPr id="6" name="Заголовок 5"/>
          <p:cNvSpPr>
            <a:spLocks noGrp="1"/>
          </p:cNvSpPr>
          <p:nvPr>
            <p:ph type="title"/>
          </p:nvPr>
        </p:nvSpPr>
        <p:spPr>
          <a:xfrm>
            <a:off x="107504" y="44624"/>
            <a:ext cx="8928992" cy="664797"/>
          </a:xfrm>
        </p:spPr>
        <p:txBody>
          <a:bodyPr/>
          <a:lstStyle>
            <a:lvl1pPr algn="ctr">
              <a:defRPr b="1"/>
            </a:lvl1pPr>
          </a:lstStyle>
          <a:p>
            <a:r>
              <a:rPr lang="ru-RU" dirty="0" smtClean="0"/>
              <a:t>Образец заголовка</a:t>
            </a:r>
            <a:endParaRPr lang="ru-RU"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dirty="0" smtClean="0"/>
              <a:t>щелкните, чтобы…</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980728"/>
            <a:ext cx="4320480" cy="4896544"/>
          </a:xfrm>
        </p:spPr>
        <p:txBody>
          <a:bodyPr/>
          <a:lstStyle>
            <a:lvl1pPr algn="ctr">
              <a:defRPr sz="4400" b="1"/>
            </a:lvl1pPr>
          </a:lstStyle>
          <a:p>
            <a:r>
              <a:rPr lang="ru-RU" noProof="0" dirty="0" smtClean="0"/>
              <a:t>Образец заголовка</a:t>
            </a:r>
            <a:endParaRPr lang="ru-RU" noProof="0" dirty="0"/>
          </a:p>
        </p:txBody>
      </p:sp>
      <p:sp>
        <p:nvSpPr>
          <p:cNvPr id="8" name="Рисунок 7"/>
          <p:cNvSpPr>
            <a:spLocks noGrp="1"/>
          </p:cNvSpPr>
          <p:nvPr>
            <p:ph type="pic" sz="quarter" idx="10"/>
          </p:nvPr>
        </p:nvSpPr>
        <p:spPr>
          <a:xfrm>
            <a:off x="4572000" y="981075"/>
            <a:ext cx="4464496" cy="4895850"/>
          </a:xfrm>
        </p:spPr>
        <p:txBody>
          <a:bodyPr/>
          <a:lstStyle/>
          <a:p>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pic>
        <p:nvPicPr>
          <p:cNvPr id="4" name="Picture 3" descr="Logotsp_ORC_4"/>
          <p:cNvPicPr>
            <a:picLocks noChangeAspect="1" noChangeArrowheads="1"/>
          </p:cNvPicPr>
          <p:nvPr userDrawn="1"/>
        </p:nvPicPr>
        <p:blipFill>
          <a:blip r:embed="rId15" cstate="print">
            <a:clrChange>
              <a:clrFrom>
                <a:srgbClr val="FFFFFF"/>
              </a:clrFrom>
              <a:clrTo>
                <a:srgbClr val="FFFFFF">
                  <a:alpha val="0"/>
                </a:srgbClr>
              </a:clrTo>
            </a:clrChange>
            <a:lum bright="-6000" contrast="24000"/>
            <a:extLst>
              <a:ext uri="{28A0092B-C50C-407E-A947-70E740481C1C}">
                <a14:useLocalDpi xmlns:a14="http://schemas.microsoft.com/office/drawing/2010/main" xmlns="" val="0"/>
              </a:ext>
            </a:extLst>
          </a:blip>
          <a:srcRect/>
          <a:stretch>
            <a:fillRect/>
          </a:stretch>
        </p:blipFill>
        <p:spPr bwMode="auto">
          <a:xfrm>
            <a:off x="50942" y="1021383"/>
            <a:ext cx="9035300" cy="4818181"/>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xmlns="">
                <a:solidFill>
                  <a:srgbClr val="0066CC"/>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663" r:id="rId1"/>
    <p:sldLayoutId id="2147483666" r:id="rId2"/>
    <p:sldLayoutId id="2147483664" r:id="rId3"/>
    <p:sldLayoutId id="2147483665"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476672"/>
            <a:ext cx="4572000" cy="5425460"/>
          </a:xfrm>
        </p:spPr>
        <p:txBody>
          <a:bodyPr/>
          <a:lstStyle/>
          <a:p>
            <a:pPr algn="ctr">
              <a:lnSpc>
                <a:spcPct val="150000"/>
              </a:lnSpc>
            </a:pPr>
            <a:r>
              <a:rPr lang="uk-UA" b="1" dirty="0" smtClean="0"/>
              <a:t>Робота з програмою створення заяви – реєстраційної картки</a:t>
            </a:r>
            <a:endParaRPr lang="uk-UA" sz="4000" b="1" dirty="0"/>
          </a:p>
        </p:txBody>
      </p:sp>
      <p:pic>
        <p:nvPicPr>
          <p:cNvPr id="37890" name="Picture 2" descr="http://pro-vincia.com.ua/uploads/posts/2013-01/1357734263_ZN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1916832"/>
            <a:ext cx="4419910" cy="29523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xmlns="" val="8925510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9933" y="476672"/>
            <a:ext cx="8196523" cy="50457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Объект 1"/>
          <p:cNvSpPr>
            <a:spLocks noGrp="1"/>
          </p:cNvSpPr>
          <p:nvPr>
            <p:ph idx="1"/>
          </p:nvPr>
        </p:nvSpPr>
        <p:spPr>
          <a:xfrm>
            <a:off x="107504" y="5577973"/>
            <a:ext cx="8928992" cy="1163395"/>
          </a:xfrm>
        </p:spPr>
        <p:txBody>
          <a:bodyPr/>
          <a:lstStyle/>
          <a:p>
            <a:r>
              <a:rPr lang="uk-UA" sz="2800" b="1" u="sng" dirty="0" smtClean="0"/>
              <a:t>Основні реєстраційні дані</a:t>
            </a:r>
            <a:r>
              <a:rPr lang="uk-UA" sz="2800" dirty="0" smtClean="0"/>
              <a:t>. Заповнюємо всі необхідні поля, перевіряємо правильність введення даних і натискаємо </a:t>
            </a:r>
            <a:r>
              <a:rPr lang="uk-UA"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ДАЛІ</a:t>
            </a:r>
            <a:r>
              <a:rPr lang="uk-UA" sz="2800" dirty="0" smtClean="0"/>
              <a:t>.</a:t>
            </a:r>
          </a:p>
        </p:txBody>
      </p:sp>
      <p:sp>
        <p:nvSpPr>
          <p:cNvPr id="3" name="Заголовок 2"/>
          <p:cNvSpPr>
            <a:spLocks noGrp="1"/>
          </p:cNvSpPr>
          <p:nvPr>
            <p:ph type="title"/>
          </p:nvPr>
        </p:nvSpPr>
        <p:spPr>
          <a:xfrm>
            <a:off x="107504" y="44624"/>
            <a:ext cx="8928992" cy="443198"/>
          </a:xfrm>
        </p:spPr>
        <p:txBody>
          <a:bodyPr/>
          <a:lstStyle/>
          <a:p>
            <a:r>
              <a:rPr lang="uk-UA" sz="3200" smtClean="0"/>
              <a:t>Програма створення заяви – реєстраційної картки</a:t>
            </a:r>
            <a:endParaRPr lang="ru-RU" sz="3200"/>
          </a:p>
        </p:txBody>
      </p:sp>
      <p:sp>
        <p:nvSpPr>
          <p:cNvPr id="8" name="Стрелка вправо 7"/>
          <p:cNvSpPr/>
          <p:nvPr/>
        </p:nvSpPr>
        <p:spPr bwMode="auto">
          <a:xfrm rot="2673793">
            <a:off x="6744570" y="4331323"/>
            <a:ext cx="1094135" cy="542733"/>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TextBox 3"/>
          <p:cNvSpPr txBox="1"/>
          <p:nvPr/>
        </p:nvSpPr>
        <p:spPr>
          <a:xfrm rot="19700237">
            <a:off x="890228" y="3075058"/>
            <a:ext cx="5524846" cy="707886"/>
          </a:xfrm>
          <a:prstGeom prst="rect">
            <a:avLst/>
          </a:prstGeom>
          <a:noFill/>
        </p:spPr>
        <p:txBody>
          <a:bodyPr wrap="none" rtlCol="0">
            <a:spAutoFit/>
          </a:bodyPr>
          <a:lstStyle/>
          <a:p>
            <a:r>
              <a:rPr lang="uk-UA" sz="4000" b="1" smtClean="0">
                <a:ln w="1905"/>
                <a:solidFill>
                  <a:srgbClr val="FF0000"/>
                </a:solidFill>
                <a:effectLst>
                  <a:innerShdw blurRad="69850" dist="43180" dir="5400000">
                    <a:srgbClr val="000000">
                      <a:alpha val="65000"/>
                    </a:srgbClr>
                  </a:innerShdw>
                </a:effectLst>
              </a:rPr>
              <a:t>ПРИКЛАД ЗАПОВНЕННЯ</a:t>
            </a:r>
            <a:endParaRPr lang="ru-RU" sz="4000" b="1">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353339220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5445224"/>
            <a:ext cx="8928992" cy="1329595"/>
          </a:xfrm>
        </p:spPr>
        <p:txBody>
          <a:bodyPr/>
          <a:lstStyle/>
          <a:p>
            <a:r>
              <a:rPr lang="uk-UA" sz="2400" b="1" u="sng" smtClean="0"/>
              <a:t>Адреса та інша інформація</a:t>
            </a:r>
            <a:r>
              <a:rPr lang="uk-UA" sz="2400" smtClean="0"/>
              <a:t>. Обираємо адміністративно-територіальну одиницю проживання, зазначаємо адресу і обираємо відповіді на питання стосовно особливих (специфічних) умов та перекладу документів.</a:t>
            </a:r>
          </a:p>
        </p:txBody>
      </p:sp>
      <p:sp>
        <p:nvSpPr>
          <p:cNvPr id="3" name="Заголовок 2"/>
          <p:cNvSpPr>
            <a:spLocks noGrp="1"/>
          </p:cNvSpPr>
          <p:nvPr>
            <p:ph type="title"/>
          </p:nvPr>
        </p:nvSpPr>
        <p:spPr>
          <a:xfrm>
            <a:off x="107504" y="44624"/>
            <a:ext cx="8928992" cy="443198"/>
          </a:xfrm>
        </p:spPr>
        <p:txBody>
          <a:bodyPr/>
          <a:lstStyle/>
          <a:p>
            <a:r>
              <a:rPr lang="uk-UA" sz="3200" smtClean="0"/>
              <a:t>Програма створення заяви – реєстраційної картки</a:t>
            </a:r>
            <a:endParaRPr lang="ru-RU" sz="320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602" y="476672"/>
            <a:ext cx="7992888" cy="4932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2833592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476671"/>
            <a:ext cx="8052507" cy="49423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Объект 1"/>
          <p:cNvSpPr>
            <a:spLocks noGrp="1"/>
          </p:cNvSpPr>
          <p:nvPr>
            <p:ph idx="1"/>
          </p:nvPr>
        </p:nvSpPr>
        <p:spPr>
          <a:xfrm>
            <a:off x="107504" y="5445224"/>
            <a:ext cx="8928992" cy="1329595"/>
          </a:xfrm>
        </p:spPr>
        <p:txBody>
          <a:bodyPr/>
          <a:lstStyle/>
          <a:p>
            <a:r>
              <a:rPr lang="uk-UA" b="1" u="sng" dirty="0" smtClean="0"/>
              <a:t>Адреса та інша інформація</a:t>
            </a:r>
            <a:r>
              <a:rPr lang="uk-UA" dirty="0" smtClean="0"/>
              <a:t>. Заповнюємо всі необхідні поля, перевіряємо правильність введення даних і натискаємо </a:t>
            </a:r>
            <a:r>
              <a:rPr lang="uk-UA"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ДАЛІ</a:t>
            </a:r>
            <a:r>
              <a:rPr lang="uk-UA" dirty="0" smtClean="0"/>
              <a:t>.</a:t>
            </a:r>
          </a:p>
        </p:txBody>
      </p:sp>
      <p:sp>
        <p:nvSpPr>
          <p:cNvPr id="3" name="Заголовок 2"/>
          <p:cNvSpPr>
            <a:spLocks noGrp="1"/>
          </p:cNvSpPr>
          <p:nvPr>
            <p:ph type="title"/>
          </p:nvPr>
        </p:nvSpPr>
        <p:spPr>
          <a:xfrm>
            <a:off x="107504" y="44624"/>
            <a:ext cx="8928992" cy="443198"/>
          </a:xfrm>
        </p:spPr>
        <p:txBody>
          <a:bodyPr/>
          <a:lstStyle/>
          <a:p>
            <a:r>
              <a:rPr lang="uk-UA" sz="3200" smtClean="0"/>
              <a:t>Програма створення заяви – реєстраційної картки</a:t>
            </a:r>
            <a:endParaRPr lang="ru-RU" sz="3200"/>
          </a:p>
        </p:txBody>
      </p:sp>
      <p:sp>
        <p:nvSpPr>
          <p:cNvPr id="8" name="Стрелка вправо 7"/>
          <p:cNvSpPr/>
          <p:nvPr/>
        </p:nvSpPr>
        <p:spPr bwMode="auto">
          <a:xfrm rot="2673793">
            <a:off x="6744568" y="4166898"/>
            <a:ext cx="1094135" cy="542733"/>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TextBox 3"/>
          <p:cNvSpPr txBox="1"/>
          <p:nvPr/>
        </p:nvSpPr>
        <p:spPr>
          <a:xfrm rot="19700237">
            <a:off x="890228" y="3075058"/>
            <a:ext cx="5524846" cy="707886"/>
          </a:xfrm>
          <a:prstGeom prst="rect">
            <a:avLst/>
          </a:prstGeom>
          <a:noFill/>
        </p:spPr>
        <p:txBody>
          <a:bodyPr wrap="none" rtlCol="0">
            <a:spAutoFit/>
          </a:bodyPr>
          <a:lstStyle/>
          <a:p>
            <a:r>
              <a:rPr lang="uk-UA" sz="4000" b="1" smtClean="0">
                <a:ln w="1905"/>
                <a:solidFill>
                  <a:srgbClr val="FF0000"/>
                </a:solidFill>
                <a:effectLst>
                  <a:innerShdw blurRad="69850" dist="43180" dir="5400000">
                    <a:srgbClr val="000000">
                      <a:alpha val="65000"/>
                    </a:srgbClr>
                  </a:innerShdw>
                </a:effectLst>
              </a:rPr>
              <a:t>ПРИКЛАД ЗАПОВНЕННЯ</a:t>
            </a:r>
            <a:endParaRPr lang="ru-RU" sz="4000" b="1">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337696575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8696" y="476672"/>
            <a:ext cx="8075752" cy="49685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Объект 1"/>
          <p:cNvSpPr>
            <a:spLocks noGrp="1"/>
          </p:cNvSpPr>
          <p:nvPr>
            <p:ph idx="1"/>
          </p:nvPr>
        </p:nvSpPr>
        <p:spPr>
          <a:xfrm>
            <a:off x="107504" y="5445224"/>
            <a:ext cx="8928992" cy="1329595"/>
          </a:xfrm>
        </p:spPr>
        <p:txBody>
          <a:bodyPr/>
          <a:lstStyle/>
          <a:p>
            <a:r>
              <a:rPr lang="uk-UA" b="1" u="sng" dirty="0" smtClean="0"/>
              <a:t>Застереження</a:t>
            </a:r>
            <a:r>
              <a:rPr lang="uk-UA" dirty="0" smtClean="0"/>
              <a:t>. Ознайомлюємося з умовами складання тестів з окремих предметів мовами національних меншин і </a:t>
            </a:r>
            <a:r>
              <a:rPr lang="uk-UA" dirty="0"/>
              <a:t>натискаємо </a:t>
            </a:r>
            <a:r>
              <a:rPr lang="uk-UA"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ДАЛІ</a:t>
            </a:r>
            <a:r>
              <a:rPr lang="uk-UA" dirty="0"/>
              <a:t>.</a:t>
            </a:r>
          </a:p>
        </p:txBody>
      </p:sp>
      <p:sp>
        <p:nvSpPr>
          <p:cNvPr id="3" name="Заголовок 2"/>
          <p:cNvSpPr>
            <a:spLocks noGrp="1"/>
          </p:cNvSpPr>
          <p:nvPr>
            <p:ph type="title"/>
          </p:nvPr>
        </p:nvSpPr>
        <p:spPr>
          <a:xfrm>
            <a:off x="107504" y="44624"/>
            <a:ext cx="8928992" cy="443198"/>
          </a:xfrm>
        </p:spPr>
        <p:txBody>
          <a:bodyPr/>
          <a:lstStyle/>
          <a:p>
            <a:r>
              <a:rPr lang="uk-UA" sz="3200" smtClean="0"/>
              <a:t>Програма створення заяви – реєстраційної картки</a:t>
            </a:r>
            <a:endParaRPr lang="ru-RU" sz="3200"/>
          </a:p>
        </p:txBody>
      </p:sp>
      <p:sp>
        <p:nvSpPr>
          <p:cNvPr id="6" name="Стрелка вправо 5"/>
          <p:cNvSpPr/>
          <p:nvPr/>
        </p:nvSpPr>
        <p:spPr bwMode="auto">
          <a:xfrm rot="2673793">
            <a:off x="6837370" y="4310915"/>
            <a:ext cx="1094135" cy="542733"/>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xmlns="" val="162823203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5445224"/>
            <a:ext cx="8928992" cy="1329595"/>
          </a:xfrm>
        </p:spPr>
        <p:txBody>
          <a:bodyPr/>
          <a:lstStyle/>
          <a:p>
            <a:r>
              <a:rPr lang="uk-UA" b="1" u="sng" smtClean="0"/>
              <a:t>Вибір предметів</a:t>
            </a:r>
            <a:r>
              <a:rPr lang="uk-UA" smtClean="0"/>
              <a:t>. Обираємо зі списку необхідні предмети тестування (не більше 4), за необхідності позначаючи мову складання тесту.</a:t>
            </a:r>
            <a:endParaRPr lang="uk-UA"/>
          </a:p>
        </p:txBody>
      </p:sp>
      <p:sp>
        <p:nvSpPr>
          <p:cNvPr id="3" name="Заголовок 2"/>
          <p:cNvSpPr>
            <a:spLocks noGrp="1"/>
          </p:cNvSpPr>
          <p:nvPr>
            <p:ph type="title"/>
          </p:nvPr>
        </p:nvSpPr>
        <p:spPr>
          <a:xfrm>
            <a:off x="107504" y="44624"/>
            <a:ext cx="8928992" cy="443198"/>
          </a:xfrm>
        </p:spPr>
        <p:txBody>
          <a:bodyPr/>
          <a:lstStyle/>
          <a:p>
            <a:r>
              <a:rPr lang="uk-UA" sz="3200" smtClean="0"/>
              <a:t>Програма створення заяви – реєстраційної картки</a:t>
            </a:r>
            <a:endParaRPr lang="ru-RU" sz="320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602" y="476672"/>
            <a:ext cx="7992888" cy="49497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7494982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5644" y="476671"/>
            <a:ext cx="8136904" cy="50165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Объект 1"/>
          <p:cNvSpPr>
            <a:spLocks noGrp="1"/>
          </p:cNvSpPr>
          <p:nvPr>
            <p:ph idx="1"/>
          </p:nvPr>
        </p:nvSpPr>
        <p:spPr>
          <a:xfrm>
            <a:off x="107504" y="5445224"/>
            <a:ext cx="8928992" cy="1329595"/>
          </a:xfrm>
        </p:spPr>
        <p:txBody>
          <a:bodyPr/>
          <a:lstStyle/>
          <a:p>
            <a:r>
              <a:rPr lang="uk-UA" b="1" u="sng" dirty="0" smtClean="0"/>
              <a:t>Вибір предметів</a:t>
            </a:r>
            <a:r>
              <a:rPr lang="uk-UA" dirty="0" smtClean="0"/>
              <a:t>. Обираємо необхідні предмети, перевіряємо правильність введення даних і натискаємо </a:t>
            </a:r>
            <a:r>
              <a:rPr lang="uk-UA"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ДАЛІ</a:t>
            </a:r>
            <a:r>
              <a:rPr lang="uk-UA" dirty="0" smtClean="0"/>
              <a:t>.</a:t>
            </a:r>
          </a:p>
        </p:txBody>
      </p:sp>
      <p:sp>
        <p:nvSpPr>
          <p:cNvPr id="3" name="Заголовок 2"/>
          <p:cNvSpPr>
            <a:spLocks noGrp="1"/>
          </p:cNvSpPr>
          <p:nvPr>
            <p:ph type="title"/>
          </p:nvPr>
        </p:nvSpPr>
        <p:spPr>
          <a:xfrm>
            <a:off x="107504" y="44624"/>
            <a:ext cx="8928992" cy="443198"/>
          </a:xfrm>
        </p:spPr>
        <p:txBody>
          <a:bodyPr/>
          <a:lstStyle/>
          <a:p>
            <a:r>
              <a:rPr lang="uk-UA" sz="3200" smtClean="0"/>
              <a:t>Програма створення заяви – реєстраційної картки</a:t>
            </a:r>
            <a:endParaRPr lang="ru-RU" sz="3200"/>
          </a:p>
        </p:txBody>
      </p:sp>
      <p:sp>
        <p:nvSpPr>
          <p:cNvPr id="8" name="Стрелка вправо 7"/>
          <p:cNvSpPr/>
          <p:nvPr/>
        </p:nvSpPr>
        <p:spPr bwMode="auto">
          <a:xfrm rot="2673793">
            <a:off x="6759104" y="4274186"/>
            <a:ext cx="1094135" cy="542733"/>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TextBox 3"/>
          <p:cNvSpPr txBox="1"/>
          <p:nvPr/>
        </p:nvSpPr>
        <p:spPr>
          <a:xfrm rot="19700237">
            <a:off x="890228" y="3075058"/>
            <a:ext cx="5524846" cy="707886"/>
          </a:xfrm>
          <a:prstGeom prst="rect">
            <a:avLst/>
          </a:prstGeom>
          <a:noFill/>
        </p:spPr>
        <p:txBody>
          <a:bodyPr wrap="none" rtlCol="0">
            <a:spAutoFit/>
          </a:bodyPr>
          <a:lstStyle/>
          <a:p>
            <a:r>
              <a:rPr lang="uk-UA" sz="4000" b="1" smtClean="0">
                <a:ln w="1905"/>
                <a:solidFill>
                  <a:srgbClr val="FF0000"/>
                </a:solidFill>
                <a:effectLst>
                  <a:innerShdw blurRad="69850" dist="43180" dir="5400000">
                    <a:srgbClr val="000000">
                      <a:alpha val="65000"/>
                    </a:srgbClr>
                  </a:innerShdw>
                </a:effectLst>
              </a:rPr>
              <a:t>ПРИКЛАД ЗАПОВНЕННЯ</a:t>
            </a:r>
            <a:endParaRPr lang="ru-RU" sz="4000" b="1">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62193883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6119" y="514077"/>
            <a:ext cx="8136904" cy="49837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Объект 1"/>
          <p:cNvSpPr>
            <a:spLocks noGrp="1"/>
          </p:cNvSpPr>
          <p:nvPr>
            <p:ph idx="1"/>
          </p:nvPr>
        </p:nvSpPr>
        <p:spPr>
          <a:xfrm>
            <a:off x="107504" y="5445224"/>
            <a:ext cx="8928992" cy="1329595"/>
          </a:xfrm>
        </p:spPr>
        <p:txBody>
          <a:bodyPr/>
          <a:lstStyle/>
          <a:p>
            <a:r>
              <a:rPr lang="uk-UA" b="1" u="sng" smtClean="0"/>
              <a:t>Друк реєстраційних документів</a:t>
            </a:r>
            <a:r>
              <a:rPr lang="uk-UA" smtClean="0"/>
              <a:t>. Натискаємо кнопку </a:t>
            </a:r>
            <a:r>
              <a:rPr lang="uk-UA"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«Друк документів»</a:t>
            </a:r>
            <a:r>
              <a:rPr lang="uk-UA" smtClean="0"/>
              <a:t> із зображенням принтера.</a:t>
            </a:r>
            <a:endParaRPr lang="uk-UA"/>
          </a:p>
        </p:txBody>
      </p:sp>
      <p:sp>
        <p:nvSpPr>
          <p:cNvPr id="3" name="Заголовок 2"/>
          <p:cNvSpPr>
            <a:spLocks noGrp="1"/>
          </p:cNvSpPr>
          <p:nvPr>
            <p:ph type="title"/>
          </p:nvPr>
        </p:nvSpPr>
        <p:spPr>
          <a:xfrm>
            <a:off x="107504" y="44624"/>
            <a:ext cx="8928992" cy="443198"/>
          </a:xfrm>
        </p:spPr>
        <p:txBody>
          <a:bodyPr/>
          <a:lstStyle/>
          <a:p>
            <a:r>
              <a:rPr lang="uk-UA" sz="3200" smtClean="0"/>
              <a:t>Програма створення заяви – реєстраційної картки</a:t>
            </a:r>
            <a:endParaRPr lang="ru-RU" sz="3200"/>
          </a:p>
        </p:txBody>
      </p:sp>
      <p:sp>
        <p:nvSpPr>
          <p:cNvPr id="6" name="Стрелка вправо 5"/>
          <p:cNvSpPr/>
          <p:nvPr/>
        </p:nvSpPr>
        <p:spPr bwMode="auto">
          <a:xfrm rot="1882235">
            <a:off x="3491880" y="2343770"/>
            <a:ext cx="1368152" cy="576064"/>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xmlns="" val="203518819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01701" y="504826"/>
            <a:ext cx="6166643" cy="46687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Объект 1"/>
          <p:cNvSpPr>
            <a:spLocks noGrp="1"/>
          </p:cNvSpPr>
          <p:nvPr>
            <p:ph idx="1"/>
          </p:nvPr>
        </p:nvSpPr>
        <p:spPr>
          <a:xfrm>
            <a:off x="107504" y="5229200"/>
            <a:ext cx="8928992" cy="1551194"/>
          </a:xfrm>
        </p:spPr>
        <p:txBody>
          <a:bodyPr/>
          <a:lstStyle/>
          <a:p>
            <a:r>
              <a:rPr lang="uk-UA" sz="2800" b="1" u="sng" smtClean="0"/>
              <a:t>Друк інструкції</a:t>
            </a:r>
            <a:r>
              <a:rPr lang="uk-UA" sz="2800" smtClean="0"/>
              <a:t>. Натискаємо кнопку із зображенням принтера для негайного роздрукування або сусідню кнопку для збереження документа у форматі </a:t>
            </a:r>
            <a:r>
              <a:rPr lang="en-US" sz="2800" smtClean="0"/>
              <a:t>PDF</a:t>
            </a:r>
            <a:r>
              <a:rPr lang="uk-UA" sz="2800" smtClean="0"/>
              <a:t> для подальшого друку.</a:t>
            </a:r>
            <a:endParaRPr lang="uk-UA" sz="2800"/>
          </a:p>
        </p:txBody>
      </p:sp>
      <p:sp>
        <p:nvSpPr>
          <p:cNvPr id="3" name="Заголовок 2"/>
          <p:cNvSpPr>
            <a:spLocks noGrp="1"/>
          </p:cNvSpPr>
          <p:nvPr>
            <p:ph type="title"/>
          </p:nvPr>
        </p:nvSpPr>
        <p:spPr>
          <a:xfrm>
            <a:off x="107504" y="44624"/>
            <a:ext cx="8928992" cy="443198"/>
          </a:xfrm>
        </p:spPr>
        <p:txBody>
          <a:bodyPr/>
          <a:lstStyle/>
          <a:p>
            <a:r>
              <a:rPr lang="uk-UA" sz="3200" smtClean="0"/>
              <a:t>Програма створення заяви – реєстраційної картки</a:t>
            </a:r>
            <a:endParaRPr lang="ru-RU" sz="3200"/>
          </a:p>
        </p:txBody>
      </p:sp>
      <p:sp>
        <p:nvSpPr>
          <p:cNvPr id="6" name="Стрелка вправо 5"/>
          <p:cNvSpPr/>
          <p:nvPr/>
        </p:nvSpPr>
        <p:spPr bwMode="auto">
          <a:xfrm rot="14285413">
            <a:off x="1417421" y="1281628"/>
            <a:ext cx="1368152" cy="576064"/>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xmlns="" val="203573568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01701" y="504826"/>
            <a:ext cx="6166643" cy="46687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Объект 1"/>
          <p:cNvSpPr>
            <a:spLocks noGrp="1"/>
          </p:cNvSpPr>
          <p:nvPr>
            <p:ph idx="1"/>
          </p:nvPr>
        </p:nvSpPr>
        <p:spPr>
          <a:xfrm>
            <a:off x="107504" y="5229200"/>
            <a:ext cx="8928992" cy="1329595"/>
          </a:xfrm>
        </p:spPr>
        <p:txBody>
          <a:bodyPr/>
          <a:lstStyle/>
          <a:p>
            <a:r>
              <a:rPr lang="uk-UA" sz="2400" b="1" u="sng" smtClean="0"/>
              <a:t>Друк інструкції</a:t>
            </a:r>
            <a:r>
              <a:rPr lang="uk-UA" sz="2400" smtClean="0"/>
              <a:t>. Натискаємо кнопку із </a:t>
            </a:r>
            <a:r>
              <a:rPr lang="uk-UA" sz="2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зображенням принтера </a:t>
            </a:r>
            <a:r>
              <a:rPr lang="uk-UA" sz="2400" smtClean="0"/>
              <a:t>для негайного роздрукування або </a:t>
            </a:r>
            <a:r>
              <a:rPr lang="uk-UA" sz="2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сусідню кнопку </a:t>
            </a:r>
            <a:r>
              <a:rPr lang="uk-UA" sz="2400" smtClean="0"/>
              <a:t>для збереження документа у форматі </a:t>
            </a:r>
            <a:r>
              <a:rPr lang="en-US" sz="2400" smtClean="0"/>
              <a:t>PDF</a:t>
            </a:r>
            <a:r>
              <a:rPr lang="uk-UA" sz="2400" smtClean="0"/>
              <a:t> для подальшого друку. Після роздрукування натискаємо кнопку </a:t>
            </a:r>
            <a:r>
              <a:rPr lang="uk-UA" sz="24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ЗАКРИТИ</a:t>
            </a:r>
            <a:r>
              <a:rPr lang="uk-UA" sz="2400" smtClean="0"/>
              <a:t>.</a:t>
            </a:r>
            <a:endParaRPr lang="uk-UA" sz="2400"/>
          </a:p>
        </p:txBody>
      </p:sp>
      <p:sp>
        <p:nvSpPr>
          <p:cNvPr id="3" name="Заголовок 2"/>
          <p:cNvSpPr>
            <a:spLocks noGrp="1"/>
          </p:cNvSpPr>
          <p:nvPr>
            <p:ph type="title"/>
          </p:nvPr>
        </p:nvSpPr>
        <p:spPr>
          <a:xfrm>
            <a:off x="107504" y="44624"/>
            <a:ext cx="8928992" cy="443198"/>
          </a:xfrm>
        </p:spPr>
        <p:txBody>
          <a:bodyPr/>
          <a:lstStyle/>
          <a:p>
            <a:r>
              <a:rPr lang="uk-UA" sz="3200" smtClean="0"/>
              <a:t>Програма створення заяви – реєстраційної картки</a:t>
            </a:r>
            <a:endParaRPr lang="ru-RU" sz="3200"/>
          </a:p>
        </p:txBody>
      </p:sp>
      <p:sp>
        <p:nvSpPr>
          <p:cNvPr id="6" name="Стрелка вправо 5"/>
          <p:cNvSpPr/>
          <p:nvPr/>
        </p:nvSpPr>
        <p:spPr bwMode="auto">
          <a:xfrm rot="14285413">
            <a:off x="1417421" y="1281628"/>
            <a:ext cx="1368152" cy="576064"/>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Стрелка вправо 6"/>
          <p:cNvSpPr/>
          <p:nvPr/>
        </p:nvSpPr>
        <p:spPr bwMode="auto">
          <a:xfrm rot="14483759">
            <a:off x="3021049" y="1065992"/>
            <a:ext cx="725638" cy="34247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xmlns="" val="364959406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3234" y="476672"/>
            <a:ext cx="6915150" cy="4248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Объект 1"/>
          <p:cNvSpPr>
            <a:spLocks noGrp="1"/>
          </p:cNvSpPr>
          <p:nvPr>
            <p:ph idx="1"/>
          </p:nvPr>
        </p:nvSpPr>
        <p:spPr>
          <a:xfrm>
            <a:off x="107504" y="4725144"/>
            <a:ext cx="8928992" cy="2142125"/>
          </a:xfrm>
        </p:spPr>
        <p:txBody>
          <a:bodyPr/>
          <a:lstStyle/>
          <a:p>
            <a:r>
              <a:rPr lang="uk-UA" sz="2400" b="1" u="sng" smtClean="0"/>
              <a:t>Друк реєстраційних документів</a:t>
            </a:r>
            <a:r>
              <a:rPr lang="uk-UA" sz="2400" smtClean="0"/>
              <a:t>. Підтверджуємо факт роздрукування інструкції.</a:t>
            </a:r>
          </a:p>
          <a:p>
            <a:r>
              <a:rPr lang="uk-UA" sz="2400" smtClean="0"/>
              <a:t>Аналогічно </a:t>
            </a:r>
            <a:r>
              <a:rPr lang="uk-UA" sz="2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роздруковуємо </a:t>
            </a:r>
            <a:r>
              <a:rPr lang="uk-UA" sz="2400" smtClean="0"/>
              <a:t>інші документи – бланк заяви – реєстраційної картки та контрольно-інформаційний лист.</a:t>
            </a:r>
          </a:p>
          <a:p>
            <a:r>
              <a:rPr lang="uk-UA" sz="2400" smtClean="0"/>
              <a:t>Уважно </a:t>
            </a:r>
            <a:r>
              <a:rPr lang="uk-UA" sz="2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заповнюємо </a:t>
            </a:r>
            <a:r>
              <a:rPr lang="uk-UA" sz="2400" smtClean="0"/>
              <a:t>заяву – реєстраційну картку відповідно до роздрукованої інструкції.</a:t>
            </a:r>
            <a:endParaRPr lang="uk-UA" sz="2400"/>
          </a:p>
        </p:txBody>
      </p:sp>
      <p:sp>
        <p:nvSpPr>
          <p:cNvPr id="3" name="Заголовок 2"/>
          <p:cNvSpPr>
            <a:spLocks noGrp="1"/>
          </p:cNvSpPr>
          <p:nvPr>
            <p:ph type="title"/>
          </p:nvPr>
        </p:nvSpPr>
        <p:spPr>
          <a:xfrm>
            <a:off x="107504" y="44624"/>
            <a:ext cx="8928992" cy="443198"/>
          </a:xfrm>
        </p:spPr>
        <p:txBody>
          <a:bodyPr/>
          <a:lstStyle/>
          <a:p>
            <a:r>
              <a:rPr lang="uk-UA" sz="3200" smtClean="0"/>
              <a:t>Програма створення заяви – реєстраційної картки</a:t>
            </a:r>
            <a:endParaRPr lang="ru-RU" sz="3200"/>
          </a:p>
        </p:txBody>
      </p:sp>
      <p:sp>
        <p:nvSpPr>
          <p:cNvPr id="6" name="Стрелка вправо 5"/>
          <p:cNvSpPr/>
          <p:nvPr/>
        </p:nvSpPr>
        <p:spPr bwMode="auto">
          <a:xfrm rot="14815344">
            <a:off x="4116523" y="3036283"/>
            <a:ext cx="651565" cy="395417"/>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xmlns="" val="296275694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1412776"/>
            <a:ext cx="8928992" cy="5226046"/>
          </a:xfrm>
        </p:spPr>
        <p:txBody>
          <a:bodyPr/>
          <a:lstStyle/>
          <a:p>
            <a:r>
              <a:rPr lang="uk-UA" sz="36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Завантажуємо програму </a:t>
            </a:r>
            <a:r>
              <a:rPr lang="uk-UA" sz="3600" smtClean="0"/>
              <a:t>з сайту Одеського РЦОЯО (</a:t>
            </a:r>
            <a:r>
              <a:rPr lang="en-US" sz="3600" smtClean="0"/>
              <a:t>http://test-center.od.ua)</a:t>
            </a:r>
            <a:r>
              <a:rPr lang="uk-UA" sz="3600" smtClean="0"/>
              <a:t> або УЦОЯО (</a:t>
            </a:r>
            <a:r>
              <a:rPr lang="en-US" sz="3600" smtClean="0"/>
              <a:t>http://testportal.gov.ua)</a:t>
            </a:r>
            <a:r>
              <a:rPr lang="uk-UA" sz="3600" smtClean="0"/>
              <a:t>.</a:t>
            </a:r>
          </a:p>
          <a:p>
            <a:pPr lvl="1"/>
            <a:r>
              <a:rPr lang="uk-UA" sz="32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УВАГА!</a:t>
            </a:r>
            <a:r>
              <a:rPr lang="uk-UA" sz="3200" smtClean="0"/>
              <a:t> Завантаження програми </a:t>
            </a:r>
            <a:r>
              <a:rPr lang="uk-UA" sz="32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 інших сайтів </a:t>
            </a:r>
            <a:r>
              <a:rPr lang="uk-UA" sz="3200" smtClean="0"/>
              <a:t>може бути </a:t>
            </a:r>
            <a:r>
              <a:rPr lang="uk-UA" sz="32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небезпечним</a:t>
            </a:r>
            <a:r>
              <a:rPr lang="uk-UA" sz="3200" smtClean="0"/>
              <a:t>! ОРЦОЯО та УЦОЯО не несуть відповідальність за можливі наслідки завантаження зі сторонніх сайтів!</a:t>
            </a:r>
          </a:p>
          <a:p>
            <a:r>
              <a:rPr lang="uk-UA" sz="36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Запускаємо </a:t>
            </a:r>
            <a:r>
              <a:rPr lang="uk-UA" sz="3600" smtClean="0"/>
              <a:t>завантажений файл.</a:t>
            </a:r>
          </a:p>
          <a:p>
            <a:pPr lvl="1"/>
            <a:r>
              <a:rPr lang="uk-UA"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УВАГА! </a:t>
            </a:r>
            <a:r>
              <a:rPr lang="uk-UA" smtClean="0"/>
              <a:t>Інтерфейс програми може несуттєво </a:t>
            </a:r>
            <a:r>
              <a:rPr lang="uk-UA"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відрізнятися </a:t>
            </a:r>
            <a:r>
              <a:rPr lang="uk-UA" smtClean="0"/>
              <a:t>від зображень, запропонованих на наступних слайдах.</a:t>
            </a:r>
            <a:endParaRPr lang="ru-RU"/>
          </a:p>
        </p:txBody>
      </p:sp>
      <p:sp>
        <p:nvSpPr>
          <p:cNvPr id="3" name="Заголовок 2"/>
          <p:cNvSpPr>
            <a:spLocks noGrp="1"/>
          </p:cNvSpPr>
          <p:nvPr>
            <p:ph type="title"/>
          </p:nvPr>
        </p:nvSpPr>
        <p:spPr>
          <a:xfrm>
            <a:off x="107504" y="44624"/>
            <a:ext cx="8928992" cy="1329595"/>
          </a:xfrm>
        </p:spPr>
        <p:txBody>
          <a:bodyPr/>
          <a:lstStyle/>
          <a:p>
            <a:r>
              <a:rPr lang="uk-UA" smtClean="0"/>
              <a:t>Програма створення заяви – реєстраційної картки</a:t>
            </a:r>
            <a:endParaRPr lang="ru-RU"/>
          </a:p>
        </p:txBody>
      </p:sp>
    </p:spTree>
    <p:extLst>
      <p:ext uri="{BB962C8B-B14F-4D97-AF65-F5344CB8AC3E}">
        <p14:creationId xmlns:p14="http://schemas.microsoft.com/office/powerpoint/2010/main" xmlns="" val="356457653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6119" y="476672"/>
            <a:ext cx="8136904" cy="50136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Объект 1"/>
          <p:cNvSpPr>
            <a:spLocks noGrp="1"/>
          </p:cNvSpPr>
          <p:nvPr>
            <p:ph idx="1"/>
          </p:nvPr>
        </p:nvSpPr>
        <p:spPr>
          <a:xfrm>
            <a:off x="107504" y="5589064"/>
            <a:ext cx="8928992" cy="1080296"/>
          </a:xfrm>
        </p:spPr>
        <p:txBody>
          <a:bodyPr/>
          <a:lstStyle/>
          <a:p>
            <a:r>
              <a:rPr lang="uk-UA" sz="2600" b="1" u="sng" dirty="0" smtClean="0"/>
              <a:t>Формування комплекту реєстраційних документів.</a:t>
            </a:r>
            <a:r>
              <a:rPr lang="uk-UA" sz="2600" dirty="0" smtClean="0"/>
              <a:t> Уважно формуємо комплект реєстраційних документів відповідно до запропонованого списку і натискаємо </a:t>
            </a:r>
            <a:r>
              <a:rPr lang="uk-UA" sz="2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ДАЛІ</a:t>
            </a:r>
            <a:r>
              <a:rPr lang="uk-UA" sz="2600" dirty="0" smtClean="0"/>
              <a:t>.</a:t>
            </a:r>
            <a:endParaRPr lang="uk-UA" sz="2600" dirty="0"/>
          </a:p>
        </p:txBody>
      </p:sp>
      <p:sp>
        <p:nvSpPr>
          <p:cNvPr id="3" name="Заголовок 2"/>
          <p:cNvSpPr>
            <a:spLocks noGrp="1"/>
          </p:cNvSpPr>
          <p:nvPr>
            <p:ph type="title"/>
          </p:nvPr>
        </p:nvSpPr>
        <p:spPr>
          <a:xfrm>
            <a:off x="107504" y="44624"/>
            <a:ext cx="8928992" cy="443198"/>
          </a:xfrm>
        </p:spPr>
        <p:txBody>
          <a:bodyPr/>
          <a:lstStyle/>
          <a:p>
            <a:r>
              <a:rPr lang="uk-UA" sz="3200" smtClean="0"/>
              <a:t>Програма створення заяви – реєстраційної картки</a:t>
            </a:r>
            <a:endParaRPr lang="ru-RU" sz="3200"/>
          </a:p>
        </p:txBody>
      </p:sp>
      <p:sp>
        <p:nvSpPr>
          <p:cNvPr id="7" name="Стрелка вправо 6"/>
          <p:cNvSpPr/>
          <p:nvPr/>
        </p:nvSpPr>
        <p:spPr bwMode="auto">
          <a:xfrm rot="2673793">
            <a:off x="6744568" y="4166898"/>
            <a:ext cx="1094135" cy="542733"/>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xmlns="" val="171733985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135" y="476671"/>
            <a:ext cx="7848872" cy="48478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Объект 1"/>
          <p:cNvSpPr>
            <a:spLocks noGrp="1"/>
          </p:cNvSpPr>
          <p:nvPr>
            <p:ph idx="1"/>
          </p:nvPr>
        </p:nvSpPr>
        <p:spPr>
          <a:xfrm>
            <a:off x="107504" y="5373216"/>
            <a:ext cx="8928992" cy="1403461"/>
          </a:xfrm>
        </p:spPr>
        <p:txBody>
          <a:bodyPr/>
          <a:lstStyle/>
          <a:p>
            <a:r>
              <a:rPr lang="uk-UA" sz="2400" b="1" u="sng" dirty="0" smtClean="0"/>
              <a:t>Фініш.</a:t>
            </a:r>
            <a:r>
              <a:rPr lang="uk-UA" sz="2400" dirty="0" smtClean="0"/>
              <a:t> Роботу з програмою завершено. Для виходу натискаємо кнопку </a:t>
            </a:r>
            <a:r>
              <a:rPr lang="uk-UA"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ФІНІШ</a:t>
            </a:r>
            <a:r>
              <a:rPr lang="uk-UA" sz="2400" dirty="0" smtClean="0"/>
              <a:t>.</a:t>
            </a:r>
          </a:p>
          <a:p>
            <a:r>
              <a:rPr lang="uk-UA" sz="2400" dirty="0" smtClean="0"/>
              <a:t>Сформований комплект документів відправляємо на адресу, зазначену в контрольно-інформаційному листі.</a:t>
            </a:r>
            <a:endParaRPr lang="uk-UA" sz="2400" dirty="0"/>
          </a:p>
        </p:txBody>
      </p:sp>
      <p:sp>
        <p:nvSpPr>
          <p:cNvPr id="3" name="Заголовок 2"/>
          <p:cNvSpPr>
            <a:spLocks noGrp="1"/>
          </p:cNvSpPr>
          <p:nvPr>
            <p:ph type="title"/>
          </p:nvPr>
        </p:nvSpPr>
        <p:spPr>
          <a:xfrm>
            <a:off x="107504" y="44624"/>
            <a:ext cx="8928992" cy="443198"/>
          </a:xfrm>
        </p:spPr>
        <p:txBody>
          <a:bodyPr/>
          <a:lstStyle/>
          <a:p>
            <a:r>
              <a:rPr lang="uk-UA" sz="3200" smtClean="0"/>
              <a:t>Програма створення заяви – реєстраційної картки</a:t>
            </a:r>
            <a:endParaRPr lang="ru-RU" sz="3200"/>
          </a:p>
        </p:txBody>
      </p:sp>
      <p:sp>
        <p:nvSpPr>
          <p:cNvPr id="7" name="Стрелка вправо 6"/>
          <p:cNvSpPr/>
          <p:nvPr/>
        </p:nvSpPr>
        <p:spPr bwMode="auto">
          <a:xfrm rot="2673793">
            <a:off x="6744568" y="4166898"/>
            <a:ext cx="1094135" cy="542733"/>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xmlns="" val="356924116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78012"/>
            <a:ext cx="8640960" cy="53242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Объект 1"/>
          <p:cNvSpPr>
            <a:spLocks noGrp="1"/>
          </p:cNvSpPr>
          <p:nvPr>
            <p:ph idx="1"/>
          </p:nvPr>
        </p:nvSpPr>
        <p:spPr>
          <a:xfrm>
            <a:off x="107504" y="5805147"/>
            <a:ext cx="8928992" cy="720197"/>
          </a:xfrm>
        </p:spPr>
        <p:txBody>
          <a:bodyPr/>
          <a:lstStyle/>
          <a:p>
            <a:r>
              <a:rPr lang="uk-UA" sz="2400" b="1" u="sng" dirty="0" smtClean="0"/>
              <a:t>СТАРТ</a:t>
            </a:r>
            <a:r>
              <a:rPr lang="uk-UA" sz="2400" dirty="0" smtClean="0"/>
              <a:t>. Починаємо працювати з програмою створення заяви – реєстраційної картки з натискання кнопки </a:t>
            </a:r>
            <a:r>
              <a:rPr lang="uk-UA"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СТАРТ</a:t>
            </a:r>
            <a:r>
              <a:rPr lang="uk-UA" sz="2400" dirty="0" smtClean="0"/>
              <a:t>.</a:t>
            </a:r>
            <a:endParaRPr lang="ru-RU" sz="2400" dirty="0"/>
          </a:p>
        </p:txBody>
      </p:sp>
      <p:sp>
        <p:nvSpPr>
          <p:cNvPr id="3" name="Заголовок 2"/>
          <p:cNvSpPr>
            <a:spLocks noGrp="1"/>
          </p:cNvSpPr>
          <p:nvPr>
            <p:ph type="title"/>
          </p:nvPr>
        </p:nvSpPr>
        <p:spPr>
          <a:xfrm>
            <a:off x="107504" y="44624"/>
            <a:ext cx="8928992" cy="443198"/>
          </a:xfrm>
        </p:spPr>
        <p:txBody>
          <a:bodyPr/>
          <a:lstStyle/>
          <a:p>
            <a:r>
              <a:rPr lang="uk-UA" sz="3200" smtClean="0"/>
              <a:t>Програма створення заяви – реєстраційної картки</a:t>
            </a:r>
            <a:endParaRPr lang="ru-RU" sz="3200"/>
          </a:p>
        </p:txBody>
      </p:sp>
      <p:sp>
        <p:nvSpPr>
          <p:cNvPr id="8" name="Стрелка вправо 7"/>
          <p:cNvSpPr/>
          <p:nvPr/>
        </p:nvSpPr>
        <p:spPr bwMode="auto">
          <a:xfrm rot="3237920">
            <a:off x="6899532" y="4295644"/>
            <a:ext cx="1368152" cy="576064"/>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xmlns="" val="419484937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0374" y="476671"/>
            <a:ext cx="8868559" cy="54726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Объект 1"/>
          <p:cNvSpPr>
            <a:spLocks noGrp="1"/>
          </p:cNvSpPr>
          <p:nvPr>
            <p:ph idx="1"/>
          </p:nvPr>
        </p:nvSpPr>
        <p:spPr>
          <a:xfrm>
            <a:off x="109509" y="6093296"/>
            <a:ext cx="8928992" cy="720197"/>
          </a:xfrm>
        </p:spPr>
        <p:txBody>
          <a:bodyPr/>
          <a:lstStyle/>
          <a:p>
            <a:r>
              <a:rPr lang="uk-UA" sz="2400" b="1" u="sng" dirty="0" smtClean="0"/>
              <a:t>Вступ</a:t>
            </a:r>
            <a:r>
              <a:rPr lang="uk-UA" sz="2400" dirty="0" smtClean="0"/>
              <a:t>. Ознайомлюємося із запропонованою інформацією і натискаємо кнопку </a:t>
            </a:r>
            <a:r>
              <a:rPr lang="uk-UA"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ДАЛІ</a:t>
            </a:r>
            <a:r>
              <a:rPr lang="uk-UA" sz="2400" dirty="0" smtClean="0"/>
              <a:t>.</a:t>
            </a:r>
          </a:p>
        </p:txBody>
      </p:sp>
      <p:sp>
        <p:nvSpPr>
          <p:cNvPr id="3" name="Заголовок 2"/>
          <p:cNvSpPr>
            <a:spLocks noGrp="1"/>
          </p:cNvSpPr>
          <p:nvPr>
            <p:ph type="title"/>
          </p:nvPr>
        </p:nvSpPr>
        <p:spPr>
          <a:xfrm>
            <a:off x="107504" y="44624"/>
            <a:ext cx="8928992" cy="443198"/>
          </a:xfrm>
        </p:spPr>
        <p:txBody>
          <a:bodyPr/>
          <a:lstStyle/>
          <a:p>
            <a:r>
              <a:rPr lang="uk-UA" sz="3200" smtClean="0"/>
              <a:t>Програма створення заяви – реєстраційної картки</a:t>
            </a:r>
            <a:endParaRPr lang="ru-RU" sz="3200"/>
          </a:p>
        </p:txBody>
      </p:sp>
      <p:sp>
        <p:nvSpPr>
          <p:cNvPr id="8" name="Стрелка вправо 7"/>
          <p:cNvSpPr/>
          <p:nvPr/>
        </p:nvSpPr>
        <p:spPr bwMode="auto">
          <a:xfrm rot="2673793">
            <a:off x="6449631" y="3856286"/>
            <a:ext cx="1368152" cy="576064"/>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xmlns="" val="16793123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476672"/>
            <a:ext cx="8352928" cy="51573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Объект 1"/>
          <p:cNvSpPr>
            <a:spLocks noGrp="1"/>
          </p:cNvSpPr>
          <p:nvPr>
            <p:ph idx="1"/>
          </p:nvPr>
        </p:nvSpPr>
        <p:spPr>
          <a:xfrm>
            <a:off x="107504" y="5589240"/>
            <a:ext cx="8928992" cy="997196"/>
          </a:xfrm>
        </p:spPr>
        <p:txBody>
          <a:bodyPr/>
          <a:lstStyle/>
          <a:p>
            <a:r>
              <a:rPr lang="uk-UA" sz="2400" b="1" u="sng" dirty="0" smtClean="0"/>
              <a:t>Порядок проведення ЗНО</a:t>
            </a:r>
            <a:r>
              <a:rPr lang="uk-UA" sz="2400" dirty="0" smtClean="0"/>
              <a:t>. Уважно знайомимося із Порядком проведення ЗНО-2014, підтверджуємо ознайомлення з ним (ставимо «галочку») і переходимо </a:t>
            </a:r>
            <a:r>
              <a:rPr lang="uk-UA"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ДАЛІ</a:t>
            </a:r>
            <a:r>
              <a:rPr lang="uk-UA" sz="2400" dirty="0" smtClean="0"/>
              <a:t>.</a:t>
            </a:r>
          </a:p>
        </p:txBody>
      </p:sp>
      <p:sp>
        <p:nvSpPr>
          <p:cNvPr id="3" name="Заголовок 2"/>
          <p:cNvSpPr>
            <a:spLocks noGrp="1"/>
          </p:cNvSpPr>
          <p:nvPr>
            <p:ph type="title"/>
          </p:nvPr>
        </p:nvSpPr>
        <p:spPr>
          <a:xfrm>
            <a:off x="107504" y="44624"/>
            <a:ext cx="8928992" cy="443198"/>
          </a:xfrm>
        </p:spPr>
        <p:txBody>
          <a:bodyPr/>
          <a:lstStyle/>
          <a:p>
            <a:r>
              <a:rPr lang="uk-UA" sz="3200" smtClean="0"/>
              <a:t>Програма створення заяви – реєстраційної картки</a:t>
            </a:r>
            <a:endParaRPr lang="ru-RU" sz="3200"/>
          </a:p>
        </p:txBody>
      </p:sp>
      <p:sp>
        <p:nvSpPr>
          <p:cNvPr id="8" name="Стрелка вправо 7"/>
          <p:cNvSpPr/>
          <p:nvPr/>
        </p:nvSpPr>
        <p:spPr bwMode="auto">
          <a:xfrm rot="2673793">
            <a:off x="6741749" y="4258245"/>
            <a:ext cx="1368152" cy="576064"/>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Стрелка вправо 6"/>
          <p:cNvSpPr/>
          <p:nvPr/>
        </p:nvSpPr>
        <p:spPr bwMode="auto">
          <a:xfrm rot="13937496">
            <a:off x="2850984" y="4885879"/>
            <a:ext cx="666615" cy="52741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xmlns="" val="206424471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476672"/>
            <a:ext cx="8208912" cy="50580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Объект 1"/>
          <p:cNvSpPr>
            <a:spLocks noGrp="1"/>
          </p:cNvSpPr>
          <p:nvPr>
            <p:ph idx="1"/>
          </p:nvPr>
        </p:nvSpPr>
        <p:spPr>
          <a:xfrm>
            <a:off x="107504" y="5589240"/>
            <a:ext cx="8928992" cy="1218795"/>
          </a:xfrm>
        </p:spPr>
        <p:txBody>
          <a:bodyPr/>
          <a:lstStyle/>
          <a:p>
            <a:r>
              <a:rPr lang="uk-UA" sz="2800" b="1" u="sng" dirty="0" smtClean="0"/>
              <a:t>Перелік необхідних документів</a:t>
            </a:r>
            <a:r>
              <a:rPr lang="uk-UA" sz="2800" dirty="0" smtClean="0"/>
              <a:t>. Перевіряємо, чи всі необхідні документи підготовлено, і натискаємо кнопку </a:t>
            </a:r>
            <a:r>
              <a:rPr lang="uk-UA"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ДАЛІ</a:t>
            </a:r>
            <a:r>
              <a:rPr lang="uk-UA" sz="2800" dirty="0" smtClean="0"/>
              <a:t>.</a:t>
            </a:r>
          </a:p>
        </p:txBody>
      </p:sp>
      <p:sp>
        <p:nvSpPr>
          <p:cNvPr id="3" name="Заголовок 2"/>
          <p:cNvSpPr>
            <a:spLocks noGrp="1"/>
          </p:cNvSpPr>
          <p:nvPr>
            <p:ph type="title"/>
          </p:nvPr>
        </p:nvSpPr>
        <p:spPr>
          <a:xfrm>
            <a:off x="107504" y="44624"/>
            <a:ext cx="8928992" cy="443198"/>
          </a:xfrm>
        </p:spPr>
        <p:txBody>
          <a:bodyPr/>
          <a:lstStyle/>
          <a:p>
            <a:r>
              <a:rPr lang="uk-UA" sz="3200" smtClean="0"/>
              <a:t>Програма створення заяви – реєстраційної картки</a:t>
            </a:r>
            <a:endParaRPr lang="ru-RU" sz="3200"/>
          </a:p>
        </p:txBody>
      </p:sp>
      <p:sp>
        <p:nvSpPr>
          <p:cNvPr id="8" name="Стрелка вправо 7"/>
          <p:cNvSpPr/>
          <p:nvPr/>
        </p:nvSpPr>
        <p:spPr bwMode="auto">
          <a:xfrm rot="2673793">
            <a:off x="6665656" y="4114229"/>
            <a:ext cx="1368152" cy="576064"/>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xmlns="" val="275753827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487903"/>
            <a:ext cx="8064896" cy="49573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Объект 1"/>
          <p:cNvSpPr>
            <a:spLocks noGrp="1"/>
          </p:cNvSpPr>
          <p:nvPr>
            <p:ph idx="1"/>
          </p:nvPr>
        </p:nvSpPr>
        <p:spPr>
          <a:xfrm>
            <a:off x="107504" y="5445224"/>
            <a:ext cx="8928992" cy="1384995"/>
          </a:xfrm>
        </p:spPr>
        <p:txBody>
          <a:bodyPr/>
          <a:lstStyle/>
          <a:p>
            <a:r>
              <a:rPr lang="uk-UA" sz="2400" b="1" u="sng" dirty="0" smtClean="0"/>
              <a:t>Повідомлення про обробку персональних даних</a:t>
            </a:r>
            <a:r>
              <a:rPr lang="uk-UA" sz="2400" dirty="0" smtClean="0"/>
              <a:t>. Ознайомлюємося із повідомленням, обираємо відповідь </a:t>
            </a:r>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«ТАК» </a:t>
            </a:r>
            <a:r>
              <a:rPr lang="uk-UA" sz="2400" dirty="0"/>
              <a:t>на запитання </a:t>
            </a:r>
            <a:r>
              <a:rPr lang="uk-UA" sz="2400" dirty="0" smtClean="0"/>
              <a:t>(інакше реєстрацію буде припинено!) і натискаємо кнопку </a:t>
            </a:r>
            <a:r>
              <a:rPr lang="uk-UA"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ДАЛІ</a:t>
            </a:r>
            <a:r>
              <a:rPr lang="uk-UA" sz="2400" dirty="0" smtClean="0"/>
              <a:t>.</a:t>
            </a:r>
          </a:p>
        </p:txBody>
      </p:sp>
      <p:sp>
        <p:nvSpPr>
          <p:cNvPr id="3" name="Заголовок 2"/>
          <p:cNvSpPr>
            <a:spLocks noGrp="1"/>
          </p:cNvSpPr>
          <p:nvPr>
            <p:ph type="title"/>
          </p:nvPr>
        </p:nvSpPr>
        <p:spPr>
          <a:xfrm>
            <a:off x="107504" y="44624"/>
            <a:ext cx="8928992" cy="443198"/>
          </a:xfrm>
        </p:spPr>
        <p:txBody>
          <a:bodyPr/>
          <a:lstStyle/>
          <a:p>
            <a:r>
              <a:rPr lang="uk-UA" sz="3200" smtClean="0"/>
              <a:t>Програма створення заяви – реєстраційної картки</a:t>
            </a:r>
            <a:endParaRPr lang="ru-RU" sz="3200"/>
          </a:p>
        </p:txBody>
      </p:sp>
      <p:sp>
        <p:nvSpPr>
          <p:cNvPr id="8" name="Стрелка вправо 7"/>
          <p:cNvSpPr/>
          <p:nvPr/>
        </p:nvSpPr>
        <p:spPr bwMode="auto">
          <a:xfrm rot="2673793">
            <a:off x="6665656" y="4114229"/>
            <a:ext cx="1368152" cy="576064"/>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Стрелка вправо 6"/>
          <p:cNvSpPr/>
          <p:nvPr/>
        </p:nvSpPr>
        <p:spPr bwMode="auto">
          <a:xfrm rot="13937496">
            <a:off x="3675968" y="3874869"/>
            <a:ext cx="666615" cy="52741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xmlns="" val="14958163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6526" y="504680"/>
            <a:ext cx="7651898" cy="47245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Объект 1"/>
          <p:cNvSpPr>
            <a:spLocks noGrp="1"/>
          </p:cNvSpPr>
          <p:nvPr>
            <p:ph idx="1"/>
          </p:nvPr>
        </p:nvSpPr>
        <p:spPr>
          <a:xfrm>
            <a:off x="107504" y="5229200"/>
            <a:ext cx="8928992" cy="1508105"/>
          </a:xfrm>
        </p:spPr>
        <p:txBody>
          <a:bodyPr/>
          <a:lstStyle/>
          <a:p>
            <a:r>
              <a:rPr lang="uk-UA" sz="2000" b="1" u="sng" dirty="0" smtClean="0"/>
              <a:t>Установлення громадянства</a:t>
            </a:r>
            <a:r>
              <a:rPr lang="uk-UA" sz="2000" dirty="0" smtClean="0"/>
              <a:t>. Оберіть </a:t>
            </a:r>
            <a:r>
              <a:rPr lang="uk-U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«ТАК»</a:t>
            </a:r>
            <a:r>
              <a:rPr lang="uk-UA" sz="2000" dirty="0" smtClean="0"/>
              <a:t>, якщо Ви є громадянином України і </a:t>
            </a:r>
            <a:r>
              <a:rPr lang="uk-U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«НІ» </a:t>
            </a:r>
            <a:r>
              <a:rPr lang="uk-UA" sz="2000" dirty="0" smtClean="0"/>
              <a:t>– в іншому випадку.</a:t>
            </a:r>
          </a:p>
          <a:p>
            <a:r>
              <a:rPr lang="uk-UA" sz="2000" dirty="0" smtClean="0"/>
              <a:t>Якщо Ви – не громадянин України, Вам потрібно мати документ, що посвідчує законність перебування в Україні або посвідчення закордонного українця!</a:t>
            </a:r>
          </a:p>
          <a:p>
            <a:r>
              <a:rPr lang="uk-UA" sz="2000" dirty="0" smtClean="0"/>
              <a:t>Обираємо потрібну </a:t>
            </a:r>
            <a:r>
              <a:rPr lang="uk-U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відповідь </a:t>
            </a:r>
            <a:r>
              <a:rPr lang="uk-UA" sz="2000" dirty="0" smtClean="0"/>
              <a:t>і переходимо </a:t>
            </a:r>
            <a:r>
              <a:rPr lang="uk-UA"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ДАЛІ</a:t>
            </a:r>
            <a:r>
              <a:rPr lang="uk-UA" sz="2000" dirty="0" smtClean="0"/>
              <a:t>.</a:t>
            </a:r>
          </a:p>
        </p:txBody>
      </p:sp>
      <p:sp>
        <p:nvSpPr>
          <p:cNvPr id="3" name="Заголовок 2"/>
          <p:cNvSpPr>
            <a:spLocks noGrp="1"/>
          </p:cNvSpPr>
          <p:nvPr>
            <p:ph type="title"/>
          </p:nvPr>
        </p:nvSpPr>
        <p:spPr>
          <a:xfrm>
            <a:off x="107504" y="44624"/>
            <a:ext cx="8928992" cy="443198"/>
          </a:xfrm>
        </p:spPr>
        <p:txBody>
          <a:bodyPr/>
          <a:lstStyle/>
          <a:p>
            <a:r>
              <a:rPr lang="uk-UA" sz="3200" smtClean="0"/>
              <a:t>Програма створення заяви – реєстраційної картки</a:t>
            </a:r>
            <a:endParaRPr lang="ru-RU" sz="3200"/>
          </a:p>
        </p:txBody>
      </p:sp>
      <p:sp>
        <p:nvSpPr>
          <p:cNvPr id="8" name="Стрелка вправо 7"/>
          <p:cNvSpPr/>
          <p:nvPr/>
        </p:nvSpPr>
        <p:spPr bwMode="auto">
          <a:xfrm rot="2673793">
            <a:off x="6632082" y="3889220"/>
            <a:ext cx="1144663" cy="594036"/>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Стрелка вправо 6"/>
          <p:cNvSpPr/>
          <p:nvPr/>
        </p:nvSpPr>
        <p:spPr bwMode="auto">
          <a:xfrm rot="13937496">
            <a:off x="3571063" y="1358031"/>
            <a:ext cx="666615" cy="52741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xmlns="" val="281238986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5445224"/>
            <a:ext cx="8928992" cy="1384995"/>
          </a:xfrm>
        </p:spPr>
        <p:txBody>
          <a:bodyPr/>
          <a:lstStyle/>
          <a:p>
            <a:r>
              <a:rPr lang="uk-UA" sz="2000" b="1" u="sng" smtClean="0"/>
              <a:t>Основні реєстраційні дані</a:t>
            </a:r>
            <a:r>
              <a:rPr lang="uk-UA" sz="2000" smtClean="0"/>
              <a:t>. Обираємо зі списку регіон проживання, зазначаємо дату народження, обираємо тип документа (паспорт, свідоцтво про народження тощо), вводимо номер телефону, обираємо мову перекладу інформаційного бюлетеня. Далі обираємо категорію «Випускник загальноосвітнього навчального закладу 2014 року» і вибираємо свій заклад.</a:t>
            </a:r>
          </a:p>
        </p:txBody>
      </p:sp>
      <p:sp>
        <p:nvSpPr>
          <p:cNvPr id="3" name="Заголовок 2"/>
          <p:cNvSpPr>
            <a:spLocks noGrp="1"/>
          </p:cNvSpPr>
          <p:nvPr>
            <p:ph type="title"/>
          </p:nvPr>
        </p:nvSpPr>
        <p:spPr>
          <a:xfrm>
            <a:off x="107504" y="44624"/>
            <a:ext cx="8928992" cy="443198"/>
          </a:xfrm>
        </p:spPr>
        <p:txBody>
          <a:bodyPr/>
          <a:lstStyle/>
          <a:p>
            <a:r>
              <a:rPr lang="uk-UA" sz="3200" smtClean="0"/>
              <a:t>Програма створення заяви – реєстраційної картки</a:t>
            </a:r>
            <a:endParaRPr lang="ru-RU" sz="320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476672"/>
            <a:ext cx="8064896" cy="49647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04565986"/>
      </p:ext>
    </p:extLst>
  </p:cSld>
  <p:clrMapOvr>
    <a:masterClrMapping/>
  </p:clrMapOvr>
  <p:transition>
    <p:fade/>
  </p:transition>
</p:sld>
</file>

<file path=ppt/theme/theme1.xml><?xml version="1.0" encoding="utf-8"?>
<a:theme xmlns:a="http://schemas.openxmlformats.org/drawingml/2006/main" name="TS010286731">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2A43BD6-BB12-4855-A62A-BDADBADB09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TS010286731</Template>
  <TotalTime>566</TotalTime>
  <Words>655</Words>
  <Application>Microsoft Office PowerPoint</Application>
  <PresentationFormat>Экран (4:3)</PresentationFormat>
  <Paragraphs>52</Paragraphs>
  <Slides>21</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21</vt:i4>
      </vt:variant>
    </vt:vector>
  </HeadingPairs>
  <TitlesOfParts>
    <vt:vector size="23" baseType="lpstr">
      <vt:lpstr>TS010286731</vt:lpstr>
      <vt:lpstr>Белый текст и шрифт Courier для слайдов с кодом</vt:lpstr>
      <vt:lpstr>Робота з програмою створення заяви – реєстраційної картки</vt:lpstr>
      <vt:lpstr>Програма створення заяви – реєстраційної картки</vt:lpstr>
      <vt:lpstr>Програма створення заяви – реєстраційної картки</vt:lpstr>
      <vt:lpstr>Програма створення заяви – реєстраційної картки</vt:lpstr>
      <vt:lpstr>Програма створення заяви – реєстраційної картки</vt:lpstr>
      <vt:lpstr>Програма створення заяви – реєстраційної картки</vt:lpstr>
      <vt:lpstr>Програма створення заяви – реєстраційної картки</vt:lpstr>
      <vt:lpstr>Програма створення заяви – реєстраційної картки</vt:lpstr>
      <vt:lpstr>Програма створення заяви – реєстраційної картки</vt:lpstr>
      <vt:lpstr>Програма створення заяви – реєстраційної картки</vt:lpstr>
      <vt:lpstr>Програма створення заяви – реєстраційної картки</vt:lpstr>
      <vt:lpstr>Програма створення заяви – реєстраційної картки</vt:lpstr>
      <vt:lpstr>Програма створення заяви – реєстраційної картки</vt:lpstr>
      <vt:lpstr>Програма створення заяви – реєстраційної картки</vt:lpstr>
      <vt:lpstr>Програма створення заяви – реєстраційної картки</vt:lpstr>
      <vt:lpstr>Програма створення заяви – реєстраційної картки</vt:lpstr>
      <vt:lpstr>Програма створення заяви – реєстраційної картки</vt:lpstr>
      <vt:lpstr>Програма створення заяви – реєстраційної картки</vt:lpstr>
      <vt:lpstr>Програма створення заяви – реєстраційної картки</vt:lpstr>
      <vt:lpstr>Програма створення заяви – реєстраційної картки</vt:lpstr>
      <vt:lpstr>Програма створення заяви – реєстраційної картки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Інтернет і ЗНО-2014</dc:title>
  <dc:creator>Михайло Казимирський</dc:creator>
  <cp:lastModifiedBy>Юрий Анисимов</cp:lastModifiedBy>
  <cp:revision>48</cp:revision>
  <dcterms:created xsi:type="dcterms:W3CDTF">2013-05-01T18:36:49Z</dcterms:created>
  <dcterms:modified xsi:type="dcterms:W3CDTF">2014-01-10T18:42:59Z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TC102867319990</vt:lpwstr>
  </property>
</Properties>
</file>