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diagrams/layout7.xml" ContentType="application/vnd.openxmlformats-officedocument.drawingml.diagram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2"/>
    <p:sldMasterId id="2147483674" r:id="rId3"/>
  </p:sldMasterIdLst>
  <p:notesMasterIdLst>
    <p:notesMasterId r:id="rId12"/>
  </p:notesMasterIdLst>
  <p:sldIdLst>
    <p:sldId id="313" r:id="rId4"/>
    <p:sldId id="265" r:id="rId5"/>
    <p:sldId id="298" r:id="rId6"/>
    <p:sldId id="266" r:id="rId7"/>
    <p:sldId id="267" r:id="rId8"/>
    <p:sldId id="268" r:id="rId9"/>
    <p:sldId id="269" r:id="rId10"/>
    <p:sldId id="270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28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199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2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1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9DD8633-475B-4739-8D18-80AAC47C9420}" type="doc">
      <dgm:prSet loTypeId="urn:microsoft.com/office/officeart/2005/8/layout/vProcess5" loCatId="process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4FA32151-89F8-4703-BA9C-14985D5AED04}">
      <dgm:prSet phldrT="[Текст]" custT="1"/>
      <dgm:spPr/>
      <dgm:t>
        <a:bodyPr/>
        <a:lstStyle/>
        <a:p>
          <a:r>
            <a:rPr lang="uk-UA" sz="3200" b="1" smtClean="0"/>
            <a:t>Обери предмети тестування</a:t>
          </a:r>
          <a:endParaRPr lang="ru-RU" sz="3200" b="1"/>
        </a:p>
      </dgm:t>
    </dgm:pt>
    <dgm:pt modelId="{B65C7342-6E1B-41CB-9D6A-1DADD8D0D76C}" type="parTrans" cxnId="{D16DE6EE-AD0E-4C28-9B42-76EB79F08A70}">
      <dgm:prSet/>
      <dgm:spPr/>
      <dgm:t>
        <a:bodyPr/>
        <a:lstStyle/>
        <a:p>
          <a:endParaRPr lang="ru-RU"/>
        </a:p>
      </dgm:t>
    </dgm:pt>
    <dgm:pt modelId="{AE6B0BD8-BF6D-463C-B862-A073E0BC8703}" type="sibTrans" cxnId="{D16DE6EE-AD0E-4C28-9B42-76EB79F08A70}">
      <dgm:prSet/>
      <dgm:spPr/>
      <dgm:t>
        <a:bodyPr/>
        <a:lstStyle/>
        <a:p>
          <a:endParaRPr lang="ru-RU"/>
        </a:p>
      </dgm:t>
    </dgm:pt>
    <dgm:pt modelId="{D23FC9F0-4352-48BC-B2D0-BBB6C9E3A4B5}">
      <dgm:prSet phldrT="[Текст]" custT="1"/>
      <dgm:spPr/>
      <dgm:t>
        <a:bodyPr/>
        <a:lstStyle/>
        <a:p>
          <a:r>
            <a:rPr lang="uk-UA" sz="3200" b="1" smtClean="0"/>
            <a:t>Підготуй необхідні документи та матеріали</a:t>
          </a:r>
          <a:endParaRPr lang="ru-RU" sz="3200" b="1"/>
        </a:p>
      </dgm:t>
    </dgm:pt>
    <dgm:pt modelId="{6350C1E2-8042-4FB1-8083-F1A16BBD3F58}" type="parTrans" cxnId="{30EF2C50-9C70-4E93-8860-37AB093F84E1}">
      <dgm:prSet/>
      <dgm:spPr/>
      <dgm:t>
        <a:bodyPr/>
        <a:lstStyle/>
        <a:p>
          <a:endParaRPr lang="ru-RU"/>
        </a:p>
      </dgm:t>
    </dgm:pt>
    <dgm:pt modelId="{21C7599B-88CE-4D87-8A91-B6C8BAED10A0}" type="sibTrans" cxnId="{30EF2C50-9C70-4E93-8860-37AB093F84E1}">
      <dgm:prSet/>
      <dgm:spPr/>
      <dgm:t>
        <a:bodyPr/>
        <a:lstStyle/>
        <a:p>
          <a:endParaRPr lang="ru-RU"/>
        </a:p>
      </dgm:t>
    </dgm:pt>
    <dgm:pt modelId="{EB1B6C42-C1FE-4DD5-A22C-1D441F908A40}">
      <dgm:prSet phldrT="[Текст]" custT="1"/>
      <dgm:spPr/>
      <dgm:t>
        <a:bodyPr/>
        <a:lstStyle/>
        <a:p>
          <a:r>
            <a:rPr lang="uk-UA" sz="3200" b="1" smtClean="0"/>
            <a:t>Сформуй заяву – реєстраційну картку</a:t>
          </a:r>
        </a:p>
      </dgm:t>
    </dgm:pt>
    <dgm:pt modelId="{615891E7-EADE-4528-B05A-17F259BC31A3}" type="parTrans" cxnId="{C001FADF-EC2C-4B2B-96D2-0C2801774761}">
      <dgm:prSet/>
      <dgm:spPr/>
      <dgm:t>
        <a:bodyPr/>
        <a:lstStyle/>
        <a:p>
          <a:endParaRPr lang="ru-RU"/>
        </a:p>
      </dgm:t>
    </dgm:pt>
    <dgm:pt modelId="{D62BDBCB-D5EF-4455-B36C-407D9DE5E7CC}" type="sibTrans" cxnId="{C001FADF-EC2C-4B2B-96D2-0C2801774761}">
      <dgm:prSet/>
      <dgm:spPr/>
      <dgm:t>
        <a:bodyPr/>
        <a:lstStyle/>
        <a:p>
          <a:endParaRPr lang="ru-RU"/>
        </a:p>
      </dgm:t>
    </dgm:pt>
    <dgm:pt modelId="{6841F3A6-23E5-4CAB-B687-20EA86E5EE6C}">
      <dgm:prSet phldrT="[Текст]" custT="1"/>
      <dgm:spPr/>
      <dgm:t>
        <a:bodyPr/>
        <a:lstStyle/>
        <a:p>
          <a:r>
            <a:rPr lang="uk-UA" sz="3200" b="1" smtClean="0"/>
            <a:t>Надішли комплект документів до ОРЦОЯО</a:t>
          </a:r>
        </a:p>
      </dgm:t>
    </dgm:pt>
    <dgm:pt modelId="{050055A1-5327-4D18-AB5F-9C0FA60C500A}" type="parTrans" cxnId="{8A489B5D-9E17-4980-8CD9-B963E5D6CC04}">
      <dgm:prSet/>
      <dgm:spPr/>
      <dgm:t>
        <a:bodyPr/>
        <a:lstStyle/>
        <a:p>
          <a:endParaRPr lang="ru-RU"/>
        </a:p>
      </dgm:t>
    </dgm:pt>
    <dgm:pt modelId="{9E00D2A9-2F0D-4350-B469-396937A91EDB}" type="sibTrans" cxnId="{8A489B5D-9E17-4980-8CD9-B963E5D6CC04}">
      <dgm:prSet/>
      <dgm:spPr/>
      <dgm:t>
        <a:bodyPr/>
        <a:lstStyle/>
        <a:p>
          <a:endParaRPr lang="ru-RU"/>
        </a:p>
      </dgm:t>
    </dgm:pt>
    <dgm:pt modelId="{F267A103-DAB3-49F6-BDEF-22FBD3C0617C}">
      <dgm:prSet phldrT="[Текст]" custT="1"/>
      <dgm:spPr/>
      <dgm:t>
        <a:bodyPr/>
        <a:lstStyle/>
        <a:p>
          <a:r>
            <a:rPr lang="uk-UA" sz="3200" b="1" smtClean="0"/>
            <a:t>Проконтролюй стан реєстрації</a:t>
          </a:r>
        </a:p>
      </dgm:t>
    </dgm:pt>
    <dgm:pt modelId="{6642054A-A3F5-421E-A566-D05146209AD8}" type="parTrans" cxnId="{8900E2C5-43E4-4F8F-8559-E07602BDC4AD}">
      <dgm:prSet/>
      <dgm:spPr/>
      <dgm:t>
        <a:bodyPr/>
        <a:lstStyle/>
        <a:p>
          <a:endParaRPr lang="ru-RU"/>
        </a:p>
      </dgm:t>
    </dgm:pt>
    <dgm:pt modelId="{86E261A9-BF78-4903-AADC-81D795DE6316}" type="sibTrans" cxnId="{8900E2C5-43E4-4F8F-8559-E07602BDC4AD}">
      <dgm:prSet/>
      <dgm:spPr/>
      <dgm:t>
        <a:bodyPr/>
        <a:lstStyle/>
        <a:p>
          <a:endParaRPr lang="ru-RU"/>
        </a:p>
      </dgm:t>
    </dgm:pt>
    <dgm:pt modelId="{BA36C1AF-0E96-4643-B1E4-259FEF071302}" type="pres">
      <dgm:prSet presAssocID="{39DD8633-475B-4739-8D18-80AAC47C9420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E895612-4F85-415F-80E4-DD2FE92EFCFB}" type="pres">
      <dgm:prSet presAssocID="{39DD8633-475B-4739-8D18-80AAC47C9420}" presName="dummyMaxCanvas" presStyleCnt="0">
        <dgm:presLayoutVars/>
      </dgm:prSet>
      <dgm:spPr/>
    </dgm:pt>
    <dgm:pt modelId="{B1B076FE-D224-4EB6-A2AC-5FEF9C2A56EB}" type="pres">
      <dgm:prSet presAssocID="{39DD8633-475B-4739-8D18-80AAC47C9420}" presName="FiveNodes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E8625D-CC8E-4C4D-A1AD-DE8DAA8CAAD7}" type="pres">
      <dgm:prSet presAssocID="{39DD8633-475B-4739-8D18-80AAC47C9420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10FB90-BBB0-4D93-83AD-F990494F811C}" type="pres">
      <dgm:prSet presAssocID="{39DD8633-475B-4739-8D18-80AAC47C9420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E1D865-0B96-4895-BDFB-2A3FD6DEFE06}" type="pres">
      <dgm:prSet presAssocID="{39DD8633-475B-4739-8D18-80AAC47C9420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372D23D-2C74-4C8E-B0DD-675E699CFDAF}" type="pres">
      <dgm:prSet presAssocID="{39DD8633-475B-4739-8D18-80AAC47C9420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9E967DF-AB1B-4244-BCF5-66D838F8E209}" type="pres">
      <dgm:prSet presAssocID="{39DD8633-475B-4739-8D18-80AAC47C9420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2245F03-16D1-4E2E-98B6-2AED8CBC5C15}" type="pres">
      <dgm:prSet presAssocID="{39DD8633-475B-4739-8D18-80AAC47C9420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E10FBD-6F7F-4003-A4AC-67CF8FFACAFE}" type="pres">
      <dgm:prSet presAssocID="{39DD8633-475B-4739-8D18-80AAC47C9420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7D8F83-895D-4114-ABF9-0A3E53AFB43A}" type="pres">
      <dgm:prSet presAssocID="{39DD8633-475B-4739-8D18-80AAC47C9420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CD97D86-7909-4F06-B701-B32B25334804}" type="pres">
      <dgm:prSet presAssocID="{39DD8633-475B-4739-8D18-80AAC47C9420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CCE34C-6C1D-487B-9B94-CD94DA478618}" type="pres">
      <dgm:prSet presAssocID="{39DD8633-475B-4739-8D18-80AAC47C9420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FBB42D3-1B0A-42B8-ABDE-E7AEA2D2AFE4}" type="pres">
      <dgm:prSet presAssocID="{39DD8633-475B-4739-8D18-80AAC47C9420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23B991-808F-4F2D-BCFB-4F2B397B101B}" type="pres">
      <dgm:prSet presAssocID="{39DD8633-475B-4739-8D18-80AAC47C9420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A9EC02-05E9-433E-9721-1A6E1D015ABF}" type="pres">
      <dgm:prSet presAssocID="{39DD8633-475B-4739-8D18-80AAC47C9420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71300EC-76EC-4A4F-A847-EC7ED339D79F}" type="presOf" srcId="{D23FC9F0-4352-48BC-B2D0-BBB6C9E3A4B5}" destId="{4CE8625D-CC8E-4C4D-A1AD-DE8DAA8CAAD7}" srcOrd="0" destOrd="0" presId="urn:microsoft.com/office/officeart/2005/8/layout/vProcess5"/>
    <dgm:cxn modelId="{B8593BCC-AEBF-40D9-ACC5-8BDFCEA99CC4}" type="presOf" srcId="{AE6B0BD8-BF6D-463C-B862-A073E0BC8703}" destId="{C9E967DF-AB1B-4244-BCF5-66D838F8E209}" srcOrd="0" destOrd="0" presId="urn:microsoft.com/office/officeart/2005/8/layout/vProcess5"/>
    <dgm:cxn modelId="{76697637-9577-4506-8704-C505B594A286}" type="presOf" srcId="{6841F3A6-23E5-4CAB-B687-20EA86E5EE6C}" destId="{D223B991-808F-4F2D-BCFB-4F2B397B101B}" srcOrd="1" destOrd="0" presId="urn:microsoft.com/office/officeart/2005/8/layout/vProcess5"/>
    <dgm:cxn modelId="{D90EFA3D-2F28-483E-BA98-CE006A860FE0}" type="presOf" srcId="{EB1B6C42-C1FE-4DD5-A22C-1D441F908A40}" destId="{AE10FB90-BBB0-4D93-83AD-F990494F811C}" srcOrd="0" destOrd="0" presId="urn:microsoft.com/office/officeart/2005/8/layout/vProcess5"/>
    <dgm:cxn modelId="{D16DE6EE-AD0E-4C28-9B42-76EB79F08A70}" srcId="{39DD8633-475B-4739-8D18-80AAC47C9420}" destId="{4FA32151-89F8-4703-BA9C-14985D5AED04}" srcOrd="0" destOrd="0" parTransId="{B65C7342-6E1B-41CB-9D6A-1DADD8D0D76C}" sibTransId="{AE6B0BD8-BF6D-463C-B862-A073E0BC8703}"/>
    <dgm:cxn modelId="{B5A19076-A12D-4DC5-B6C2-AAE28550B7C8}" type="presOf" srcId="{EB1B6C42-C1FE-4DD5-A22C-1D441F908A40}" destId="{DFBB42D3-1B0A-42B8-ABDE-E7AEA2D2AFE4}" srcOrd="1" destOrd="0" presId="urn:microsoft.com/office/officeart/2005/8/layout/vProcess5"/>
    <dgm:cxn modelId="{30EF2C50-9C70-4E93-8860-37AB093F84E1}" srcId="{39DD8633-475B-4739-8D18-80AAC47C9420}" destId="{D23FC9F0-4352-48BC-B2D0-BBB6C9E3A4B5}" srcOrd="1" destOrd="0" parTransId="{6350C1E2-8042-4FB1-8083-F1A16BBD3F58}" sibTransId="{21C7599B-88CE-4D87-8A91-B6C8BAED10A0}"/>
    <dgm:cxn modelId="{FF53F5C0-2029-412E-8F1B-E7DAC348A736}" type="presOf" srcId="{D62BDBCB-D5EF-4455-B36C-407D9DE5E7CC}" destId="{04E10FBD-6F7F-4003-A4AC-67CF8FFACAFE}" srcOrd="0" destOrd="0" presId="urn:microsoft.com/office/officeart/2005/8/layout/vProcess5"/>
    <dgm:cxn modelId="{8900E2C5-43E4-4F8F-8559-E07602BDC4AD}" srcId="{39DD8633-475B-4739-8D18-80AAC47C9420}" destId="{F267A103-DAB3-49F6-BDEF-22FBD3C0617C}" srcOrd="4" destOrd="0" parTransId="{6642054A-A3F5-421E-A566-D05146209AD8}" sibTransId="{86E261A9-BF78-4903-AADC-81D795DE6316}"/>
    <dgm:cxn modelId="{26088212-DD09-4DC7-8783-636E5BE87B9E}" type="presOf" srcId="{6841F3A6-23E5-4CAB-B687-20EA86E5EE6C}" destId="{A0E1D865-0B96-4895-BDFB-2A3FD6DEFE06}" srcOrd="0" destOrd="0" presId="urn:microsoft.com/office/officeart/2005/8/layout/vProcess5"/>
    <dgm:cxn modelId="{B721363B-9AAD-4B91-B36E-7480C43CB2A7}" type="presOf" srcId="{F267A103-DAB3-49F6-BDEF-22FBD3C0617C}" destId="{E2A9EC02-05E9-433E-9721-1A6E1D015ABF}" srcOrd="1" destOrd="0" presId="urn:microsoft.com/office/officeart/2005/8/layout/vProcess5"/>
    <dgm:cxn modelId="{8A489B5D-9E17-4980-8CD9-B963E5D6CC04}" srcId="{39DD8633-475B-4739-8D18-80AAC47C9420}" destId="{6841F3A6-23E5-4CAB-B687-20EA86E5EE6C}" srcOrd="3" destOrd="0" parTransId="{050055A1-5327-4D18-AB5F-9C0FA60C500A}" sibTransId="{9E00D2A9-2F0D-4350-B469-396937A91EDB}"/>
    <dgm:cxn modelId="{A03F162F-C11A-4E7C-849D-10AB944669A3}" type="presOf" srcId="{39DD8633-475B-4739-8D18-80AAC47C9420}" destId="{BA36C1AF-0E96-4643-B1E4-259FEF071302}" srcOrd="0" destOrd="0" presId="urn:microsoft.com/office/officeart/2005/8/layout/vProcess5"/>
    <dgm:cxn modelId="{F4A4A907-BA42-476F-AFDA-620A04A07BED}" type="presOf" srcId="{21C7599B-88CE-4D87-8A91-B6C8BAED10A0}" destId="{B2245F03-16D1-4E2E-98B6-2AED8CBC5C15}" srcOrd="0" destOrd="0" presId="urn:microsoft.com/office/officeart/2005/8/layout/vProcess5"/>
    <dgm:cxn modelId="{8EADB676-556E-4F39-B667-698773CFF9F5}" type="presOf" srcId="{4FA32151-89F8-4703-BA9C-14985D5AED04}" destId="{B1B076FE-D224-4EB6-A2AC-5FEF9C2A56EB}" srcOrd="0" destOrd="0" presId="urn:microsoft.com/office/officeart/2005/8/layout/vProcess5"/>
    <dgm:cxn modelId="{85D8D1A2-6DBC-4326-9DA8-0321FD2ED1E0}" type="presOf" srcId="{9E00D2A9-2F0D-4350-B469-396937A91EDB}" destId="{147D8F83-895D-4114-ABF9-0A3E53AFB43A}" srcOrd="0" destOrd="0" presId="urn:microsoft.com/office/officeart/2005/8/layout/vProcess5"/>
    <dgm:cxn modelId="{0C84BE99-E5CC-427F-8F6A-FF445F6F8CE7}" type="presOf" srcId="{4FA32151-89F8-4703-BA9C-14985D5AED04}" destId="{FCD97D86-7909-4F06-B701-B32B25334804}" srcOrd="1" destOrd="0" presId="urn:microsoft.com/office/officeart/2005/8/layout/vProcess5"/>
    <dgm:cxn modelId="{98C31E3D-1D5B-4D4F-8233-86E0C66D64DA}" type="presOf" srcId="{D23FC9F0-4352-48BC-B2D0-BBB6C9E3A4B5}" destId="{48CCE34C-6C1D-487B-9B94-CD94DA478618}" srcOrd="1" destOrd="0" presId="urn:microsoft.com/office/officeart/2005/8/layout/vProcess5"/>
    <dgm:cxn modelId="{C001FADF-EC2C-4B2B-96D2-0C2801774761}" srcId="{39DD8633-475B-4739-8D18-80AAC47C9420}" destId="{EB1B6C42-C1FE-4DD5-A22C-1D441F908A40}" srcOrd="2" destOrd="0" parTransId="{615891E7-EADE-4528-B05A-17F259BC31A3}" sibTransId="{D62BDBCB-D5EF-4455-B36C-407D9DE5E7CC}"/>
    <dgm:cxn modelId="{BCA56A5A-9D0A-4F65-B3F7-6543CE4907AA}" type="presOf" srcId="{F267A103-DAB3-49F6-BDEF-22FBD3C0617C}" destId="{B372D23D-2C74-4C8E-B0DD-675E699CFDAF}" srcOrd="0" destOrd="0" presId="urn:microsoft.com/office/officeart/2005/8/layout/vProcess5"/>
    <dgm:cxn modelId="{9CE7F1AE-7F2B-45C0-8B00-D35F06F69688}" type="presParOf" srcId="{BA36C1AF-0E96-4643-B1E4-259FEF071302}" destId="{0E895612-4F85-415F-80E4-DD2FE92EFCFB}" srcOrd="0" destOrd="0" presId="urn:microsoft.com/office/officeart/2005/8/layout/vProcess5"/>
    <dgm:cxn modelId="{77863A3D-F3EB-4EB7-A5B3-EE168E73F0D0}" type="presParOf" srcId="{BA36C1AF-0E96-4643-B1E4-259FEF071302}" destId="{B1B076FE-D224-4EB6-A2AC-5FEF9C2A56EB}" srcOrd="1" destOrd="0" presId="urn:microsoft.com/office/officeart/2005/8/layout/vProcess5"/>
    <dgm:cxn modelId="{922FEAB3-8718-411A-9081-5BC0356C2980}" type="presParOf" srcId="{BA36C1AF-0E96-4643-B1E4-259FEF071302}" destId="{4CE8625D-CC8E-4C4D-A1AD-DE8DAA8CAAD7}" srcOrd="2" destOrd="0" presId="urn:microsoft.com/office/officeart/2005/8/layout/vProcess5"/>
    <dgm:cxn modelId="{9EB61558-E950-4C4B-B260-5A1A303BCD33}" type="presParOf" srcId="{BA36C1AF-0E96-4643-B1E4-259FEF071302}" destId="{AE10FB90-BBB0-4D93-83AD-F990494F811C}" srcOrd="3" destOrd="0" presId="urn:microsoft.com/office/officeart/2005/8/layout/vProcess5"/>
    <dgm:cxn modelId="{274FEF05-C563-4327-B32E-C89540A740C0}" type="presParOf" srcId="{BA36C1AF-0E96-4643-B1E4-259FEF071302}" destId="{A0E1D865-0B96-4895-BDFB-2A3FD6DEFE06}" srcOrd="4" destOrd="0" presId="urn:microsoft.com/office/officeart/2005/8/layout/vProcess5"/>
    <dgm:cxn modelId="{98022A94-4588-4A71-B48B-6BC30333A4E5}" type="presParOf" srcId="{BA36C1AF-0E96-4643-B1E4-259FEF071302}" destId="{B372D23D-2C74-4C8E-B0DD-675E699CFDAF}" srcOrd="5" destOrd="0" presId="urn:microsoft.com/office/officeart/2005/8/layout/vProcess5"/>
    <dgm:cxn modelId="{0AA90DE7-FF62-4FE9-AD37-3D7ACF41C10E}" type="presParOf" srcId="{BA36C1AF-0E96-4643-B1E4-259FEF071302}" destId="{C9E967DF-AB1B-4244-BCF5-66D838F8E209}" srcOrd="6" destOrd="0" presId="urn:microsoft.com/office/officeart/2005/8/layout/vProcess5"/>
    <dgm:cxn modelId="{8AE40F3D-EF9F-4121-8FF4-F6C80AAC41EA}" type="presParOf" srcId="{BA36C1AF-0E96-4643-B1E4-259FEF071302}" destId="{B2245F03-16D1-4E2E-98B6-2AED8CBC5C15}" srcOrd="7" destOrd="0" presId="urn:microsoft.com/office/officeart/2005/8/layout/vProcess5"/>
    <dgm:cxn modelId="{45A77347-7023-4F7B-8264-B997B335849A}" type="presParOf" srcId="{BA36C1AF-0E96-4643-B1E4-259FEF071302}" destId="{04E10FBD-6F7F-4003-A4AC-67CF8FFACAFE}" srcOrd="8" destOrd="0" presId="urn:microsoft.com/office/officeart/2005/8/layout/vProcess5"/>
    <dgm:cxn modelId="{4B859240-9EC5-48F7-86B8-75E88ADC2A2F}" type="presParOf" srcId="{BA36C1AF-0E96-4643-B1E4-259FEF071302}" destId="{147D8F83-895D-4114-ABF9-0A3E53AFB43A}" srcOrd="9" destOrd="0" presId="urn:microsoft.com/office/officeart/2005/8/layout/vProcess5"/>
    <dgm:cxn modelId="{E53B8A07-5855-425C-ABB6-079BDCD1C95B}" type="presParOf" srcId="{BA36C1AF-0E96-4643-B1E4-259FEF071302}" destId="{FCD97D86-7909-4F06-B701-B32B25334804}" srcOrd="10" destOrd="0" presId="urn:microsoft.com/office/officeart/2005/8/layout/vProcess5"/>
    <dgm:cxn modelId="{3C95EA24-A5AF-4614-B1D0-FEBAEFBDEF0A}" type="presParOf" srcId="{BA36C1AF-0E96-4643-B1E4-259FEF071302}" destId="{48CCE34C-6C1D-487B-9B94-CD94DA478618}" srcOrd="11" destOrd="0" presId="urn:microsoft.com/office/officeart/2005/8/layout/vProcess5"/>
    <dgm:cxn modelId="{FF595FCB-1BF8-4EEA-9675-568D5D593514}" type="presParOf" srcId="{BA36C1AF-0E96-4643-B1E4-259FEF071302}" destId="{DFBB42D3-1B0A-42B8-ABDE-E7AEA2D2AFE4}" srcOrd="12" destOrd="0" presId="urn:microsoft.com/office/officeart/2005/8/layout/vProcess5"/>
    <dgm:cxn modelId="{93122E0E-DE49-4440-8857-DADB80FB6540}" type="presParOf" srcId="{BA36C1AF-0E96-4643-B1E4-259FEF071302}" destId="{D223B991-808F-4F2D-BCFB-4F2B397B101B}" srcOrd="13" destOrd="0" presId="urn:microsoft.com/office/officeart/2005/8/layout/vProcess5"/>
    <dgm:cxn modelId="{86640764-B504-4035-8319-2565D8449902}" type="presParOf" srcId="{BA36C1AF-0E96-4643-B1E4-259FEF071302}" destId="{E2A9EC02-05E9-433E-9721-1A6E1D015ABF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57D0FB5-6988-4ABA-BD8E-A856E928FB8E}" type="doc">
      <dgm:prSet loTypeId="urn:microsoft.com/office/officeart/2005/8/layout/vList2" loCatId="list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EC45E114-37D2-4A03-ADEE-6D60BB72A73F}">
      <dgm:prSet phldrT="[Текст]"/>
      <dgm:spPr/>
      <dgm:t>
        <a:bodyPr/>
        <a:lstStyle/>
        <a:p>
          <a:r>
            <a:rPr lang="uk-UA" smtClean="0"/>
            <a:t>Термін реєстрації</a:t>
          </a:r>
          <a:endParaRPr lang="ru-RU"/>
        </a:p>
      </dgm:t>
    </dgm:pt>
    <dgm:pt modelId="{8C5555E8-A4C5-4DC3-990A-0BB5D74FE65D}" type="parTrans" cxnId="{2599612E-9B47-47B4-A948-AD511EB2773A}">
      <dgm:prSet/>
      <dgm:spPr/>
      <dgm:t>
        <a:bodyPr/>
        <a:lstStyle/>
        <a:p>
          <a:endParaRPr lang="ru-RU"/>
        </a:p>
      </dgm:t>
    </dgm:pt>
    <dgm:pt modelId="{0AFCB2EC-8414-4B64-BC3C-F7B6C3741996}" type="sibTrans" cxnId="{2599612E-9B47-47B4-A948-AD511EB2773A}">
      <dgm:prSet/>
      <dgm:spPr/>
      <dgm:t>
        <a:bodyPr/>
        <a:lstStyle/>
        <a:p>
          <a:endParaRPr lang="ru-RU"/>
        </a:p>
      </dgm:t>
    </dgm:pt>
    <dgm:pt modelId="{72210194-DCB7-445F-9057-0F5B1BE6E641}">
      <dgm:prSet phldrT="[Текст]"/>
      <dgm:spPr/>
      <dgm:t>
        <a:bodyPr/>
        <a:lstStyle/>
        <a:p>
          <a:r>
            <a:rPr lang="uk-UA" smtClean="0"/>
            <a:t>Реєстрація триває з 03 січня до 05 березня 2014 р.</a:t>
          </a:r>
          <a:endParaRPr lang="ru-RU"/>
        </a:p>
      </dgm:t>
    </dgm:pt>
    <dgm:pt modelId="{8C08F9AD-CDDC-4D8C-8E63-C014E346BA64}" type="parTrans" cxnId="{0038E8A4-53B0-4478-AB7E-55B63301B516}">
      <dgm:prSet/>
      <dgm:spPr/>
      <dgm:t>
        <a:bodyPr/>
        <a:lstStyle/>
        <a:p>
          <a:endParaRPr lang="ru-RU"/>
        </a:p>
      </dgm:t>
    </dgm:pt>
    <dgm:pt modelId="{4A111AF5-821D-4054-AA51-160319ACFA6F}" type="sibTrans" cxnId="{0038E8A4-53B0-4478-AB7E-55B63301B516}">
      <dgm:prSet/>
      <dgm:spPr/>
      <dgm:t>
        <a:bodyPr/>
        <a:lstStyle/>
        <a:p>
          <a:endParaRPr lang="ru-RU"/>
        </a:p>
      </dgm:t>
    </dgm:pt>
    <dgm:pt modelId="{6C6FDEAB-C0BC-4A80-9AC7-1D63BED3588F}">
      <dgm:prSet phldrT="[Текст]"/>
      <dgm:spPr/>
      <dgm:t>
        <a:bodyPr/>
        <a:lstStyle/>
        <a:p>
          <a:r>
            <a:rPr lang="uk-UA" smtClean="0"/>
            <a:t>Відмова у реєстрації</a:t>
          </a:r>
          <a:endParaRPr lang="ru-RU"/>
        </a:p>
      </dgm:t>
    </dgm:pt>
    <dgm:pt modelId="{2FE3BF41-77FE-4AA2-8481-2B7E2F8E6DD1}" type="parTrans" cxnId="{7B853285-B0B3-4D2D-BC1C-CE84A045342D}">
      <dgm:prSet/>
      <dgm:spPr/>
      <dgm:t>
        <a:bodyPr/>
        <a:lstStyle/>
        <a:p>
          <a:endParaRPr lang="ru-RU"/>
        </a:p>
      </dgm:t>
    </dgm:pt>
    <dgm:pt modelId="{7BBDA08A-3B43-4BEC-8F4F-3F89C4B9B3F6}" type="sibTrans" cxnId="{7B853285-B0B3-4D2D-BC1C-CE84A045342D}">
      <dgm:prSet/>
      <dgm:spPr/>
      <dgm:t>
        <a:bodyPr/>
        <a:lstStyle/>
        <a:p>
          <a:endParaRPr lang="ru-RU"/>
        </a:p>
      </dgm:t>
    </dgm:pt>
    <dgm:pt modelId="{1D6E712F-99C6-49EA-A360-40AA13314654}">
      <dgm:prSet phldrT="[Текст]"/>
      <dgm:spPr/>
      <dgm:t>
        <a:bodyPr/>
        <a:lstStyle/>
        <a:p>
          <a:r>
            <a:rPr lang="uk-UA" smtClean="0"/>
            <a:t>Якщо ти отримав лист із відмовою у реєстрації, ти можеш виправити зазначені недоліки і надіслати до 19 березня 2014 р. новий комплект документів разом з копією листа про відмову.</a:t>
          </a:r>
          <a:endParaRPr lang="ru-RU"/>
        </a:p>
      </dgm:t>
    </dgm:pt>
    <dgm:pt modelId="{EC22721D-E578-4D2C-BE68-6AD2AD45BF81}" type="parTrans" cxnId="{22BDF60C-E31F-40E1-BED1-590CCBF1598B}">
      <dgm:prSet/>
      <dgm:spPr/>
      <dgm:t>
        <a:bodyPr/>
        <a:lstStyle/>
        <a:p>
          <a:endParaRPr lang="ru-RU"/>
        </a:p>
      </dgm:t>
    </dgm:pt>
    <dgm:pt modelId="{64431901-BCDF-4CB3-BE83-EF32A5875B7B}" type="sibTrans" cxnId="{22BDF60C-E31F-40E1-BED1-590CCBF1598B}">
      <dgm:prSet/>
      <dgm:spPr/>
      <dgm:t>
        <a:bodyPr/>
        <a:lstStyle/>
        <a:p>
          <a:endParaRPr lang="ru-RU"/>
        </a:p>
      </dgm:t>
    </dgm:pt>
    <dgm:pt modelId="{807CC0E1-E160-42AC-BBB6-84891CE07200}">
      <dgm:prSet phldrT="[Текст]"/>
      <dgm:spPr/>
      <dgm:t>
        <a:bodyPr/>
        <a:lstStyle/>
        <a:p>
          <a:r>
            <a:rPr lang="uk-UA" smtClean="0"/>
            <a:t>Внесення змін до реєстраційних даних</a:t>
          </a:r>
          <a:endParaRPr lang="ru-RU"/>
        </a:p>
      </dgm:t>
    </dgm:pt>
    <dgm:pt modelId="{80059049-D65C-4FC7-B13E-8018FE87E4BC}" type="parTrans" cxnId="{F29A69C3-80E7-4A1F-80BE-B114F8ED701E}">
      <dgm:prSet/>
      <dgm:spPr/>
      <dgm:t>
        <a:bodyPr/>
        <a:lstStyle/>
        <a:p>
          <a:endParaRPr lang="ru-RU"/>
        </a:p>
      </dgm:t>
    </dgm:pt>
    <dgm:pt modelId="{BE88DDBB-7092-4FF0-B88B-5E9EF8FB7CD4}" type="sibTrans" cxnId="{F29A69C3-80E7-4A1F-80BE-B114F8ED701E}">
      <dgm:prSet/>
      <dgm:spPr/>
      <dgm:t>
        <a:bodyPr/>
        <a:lstStyle/>
        <a:p>
          <a:endParaRPr lang="ru-RU"/>
        </a:p>
      </dgm:t>
    </dgm:pt>
    <dgm:pt modelId="{D61B0CAC-14A1-4A8A-826A-126AA93477F3}">
      <dgm:prSet phldrT="[Текст]"/>
      <dgm:spPr/>
      <dgm:t>
        <a:bodyPr/>
        <a:lstStyle/>
        <a:p>
          <a:r>
            <a:rPr lang="uk-UA" smtClean="0"/>
            <a:t>Якщо ти хочеш перереєструватися (змінити перелік предметів, персональні дані тощо), надішли новий комплект документів до 19 березня 2014 р. разом з отриманим Сертифікатом ЗНО-2014.</a:t>
          </a:r>
          <a:endParaRPr lang="ru-RU"/>
        </a:p>
      </dgm:t>
    </dgm:pt>
    <dgm:pt modelId="{DACE2265-B65B-49CA-8BCD-0C0B6F1D8A10}" type="parTrans" cxnId="{0326A21A-78B4-4DAA-B97E-5FFD743629DD}">
      <dgm:prSet/>
      <dgm:spPr/>
      <dgm:t>
        <a:bodyPr/>
        <a:lstStyle/>
        <a:p>
          <a:endParaRPr lang="ru-RU"/>
        </a:p>
      </dgm:t>
    </dgm:pt>
    <dgm:pt modelId="{6185ED71-0C68-4A11-AA44-EF7EBD0F865E}" type="sibTrans" cxnId="{0326A21A-78B4-4DAA-B97E-5FFD743629DD}">
      <dgm:prSet/>
      <dgm:spPr/>
      <dgm:t>
        <a:bodyPr/>
        <a:lstStyle/>
        <a:p>
          <a:endParaRPr lang="ru-RU"/>
        </a:p>
      </dgm:t>
    </dgm:pt>
    <dgm:pt modelId="{B32DBB24-0557-46B1-ABFC-5C929D01FB41}" type="pres">
      <dgm:prSet presAssocID="{E57D0FB5-6988-4ABA-BD8E-A856E928FB8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FC9836A-D73E-4B19-B54F-0E30CDE4AB9D}" type="pres">
      <dgm:prSet presAssocID="{EC45E114-37D2-4A03-ADEE-6D60BB72A73F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37080B-24E4-4D13-99BD-3BF96CB57B09}" type="pres">
      <dgm:prSet presAssocID="{EC45E114-37D2-4A03-ADEE-6D60BB72A73F}" presName="childText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662AFC-F5E4-4E7F-A0AB-8AFFDDEDB4F7}" type="pres">
      <dgm:prSet presAssocID="{807CC0E1-E160-42AC-BBB6-84891CE07200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C123F7-9D50-4223-955F-9735643D6386}" type="pres">
      <dgm:prSet presAssocID="{807CC0E1-E160-42AC-BBB6-84891CE07200}" presName="childText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85BBDE-CDCB-4A97-A153-AFD2B0B2AA76}" type="pres">
      <dgm:prSet presAssocID="{6C6FDEAB-C0BC-4A80-9AC7-1D63BED3588F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0355E8-89C2-4446-B74C-88C7B237489D}" type="pres">
      <dgm:prSet presAssocID="{6C6FDEAB-C0BC-4A80-9AC7-1D63BED3588F}" presName="childText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FB04ECC-CC05-42D4-B03B-EE4955FA2237}" type="presOf" srcId="{6C6FDEAB-C0BC-4A80-9AC7-1D63BED3588F}" destId="{0385BBDE-CDCB-4A97-A153-AFD2B0B2AA76}" srcOrd="0" destOrd="0" presId="urn:microsoft.com/office/officeart/2005/8/layout/vList2"/>
    <dgm:cxn modelId="{0038E8A4-53B0-4478-AB7E-55B63301B516}" srcId="{EC45E114-37D2-4A03-ADEE-6D60BB72A73F}" destId="{72210194-DCB7-445F-9057-0F5B1BE6E641}" srcOrd="0" destOrd="0" parTransId="{8C08F9AD-CDDC-4D8C-8E63-C014E346BA64}" sibTransId="{4A111AF5-821D-4054-AA51-160319ACFA6F}"/>
    <dgm:cxn modelId="{F4230DAF-1672-4A50-A837-D3B125EB1C71}" type="presOf" srcId="{EC45E114-37D2-4A03-ADEE-6D60BB72A73F}" destId="{5FC9836A-D73E-4B19-B54F-0E30CDE4AB9D}" srcOrd="0" destOrd="0" presId="urn:microsoft.com/office/officeart/2005/8/layout/vList2"/>
    <dgm:cxn modelId="{7E4F1559-FE67-459D-89C8-251C24547B52}" type="presOf" srcId="{D61B0CAC-14A1-4A8A-826A-126AA93477F3}" destId="{44C123F7-9D50-4223-955F-9735643D6386}" srcOrd="0" destOrd="0" presId="urn:microsoft.com/office/officeart/2005/8/layout/vList2"/>
    <dgm:cxn modelId="{22BDF60C-E31F-40E1-BED1-590CCBF1598B}" srcId="{6C6FDEAB-C0BC-4A80-9AC7-1D63BED3588F}" destId="{1D6E712F-99C6-49EA-A360-40AA13314654}" srcOrd="0" destOrd="0" parTransId="{EC22721D-E578-4D2C-BE68-6AD2AD45BF81}" sibTransId="{64431901-BCDF-4CB3-BE83-EF32A5875B7B}"/>
    <dgm:cxn modelId="{F29A69C3-80E7-4A1F-80BE-B114F8ED701E}" srcId="{E57D0FB5-6988-4ABA-BD8E-A856E928FB8E}" destId="{807CC0E1-E160-42AC-BBB6-84891CE07200}" srcOrd="1" destOrd="0" parTransId="{80059049-D65C-4FC7-B13E-8018FE87E4BC}" sibTransId="{BE88DDBB-7092-4FF0-B88B-5E9EF8FB7CD4}"/>
    <dgm:cxn modelId="{1AF8B635-F6EA-47A2-87E0-24CF30173FB6}" type="presOf" srcId="{1D6E712F-99C6-49EA-A360-40AA13314654}" destId="{5D0355E8-89C2-4446-B74C-88C7B237489D}" srcOrd="0" destOrd="0" presId="urn:microsoft.com/office/officeart/2005/8/layout/vList2"/>
    <dgm:cxn modelId="{0326A21A-78B4-4DAA-B97E-5FFD743629DD}" srcId="{807CC0E1-E160-42AC-BBB6-84891CE07200}" destId="{D61B0CAC-14A1-4A8A-826A-126AA93477F3}" srcOrd="0" destOrd="0" parTransId="{DACE2265-B65B-49CA-8BCD-0C0B6F1D8A10}" sibTransId="{6185ED71-0C68-4A11-AA44-EF7EBD0F865E}"/>
    <dgm:cxn modelId="{42D08A6F-BBCE-4410-8F79-0161B02FD6DB}" type="presOf" srcId="{72210194-DCB7-445F-9057-0F5B1BE6E641}" destId="{1837080B-24E4-4D13-99BD-3BF96CB57B09}" srcOrd="0" destOrd="0" presId="urn:microsoft.com/office/officeart/2005/8/layout/vList2"/>
    <dgm:cxn modelId="{7B853285-B0B3-4D2D-BC1C-CE84A045342D}" srcId="{E57D0FB5-6988-4ABA-BD8E-A856E928FB8E}" destId="{6C6FDEAB-C0BC-4A80-9AC7-1D63BED3588F}" srcOrd="2" destOrd="0" parTransId="{2FE3BF41-77FE-4AA2-8481-2B7E2F8E6DD1}" sibTransId="{7BBDA08A-3B43-4BEC-8F4F-3F89C4B9B3F6}"/>
    <dgm:cxn modelId="{216DC69A-0E5D-492A-8620-B0F84B928B2B}" type="presOf" srcId="{807CC0E1-E160-42AC-BBB6-84891CE07200}" destId="{09662AFC-F5E4-4E7F-A0AB-8AFFDDEDB4F7}" srcOrd="0" destOrd="0" presId="urn:microsoft.com/office/officeart/2005/8/layout/vList2"/>
    <dgm:cxn modelId="{2599612E-9B47-47B4-A948-AD511EB2773A}" srcId="{E57D0FB5-6988-4ABA-BD8E-A856E928FB8E}" destId="{EC45E114-37D2-4A03-ADEE-6D60BB72A73F}" srcOrd="0" destOrd="0" parTransId="{8C5555E8-A4C5-4DC3-990A-0BB5D74FE65D}" sibTransId="{0AFCB2EC-8414-4B64-BC3C-F7B6C3741996}"/>
    <dgm:cxn modelId="{D62DC1FC-D6B0-4C41-AFD4-C24A87D3B806}" type="presOf" srcId="{E57D0FB5-6988-4ABA-BD8E-A856E928FB8E}" destId="{B32DBB24-0557-46B1-ABFC-5C929D01FB41}" srcOrd="0" destOrd="0" presId="urn:microsoft.com/office/officeart/2005/8/layout/vList2"/>
    <dgm:cxn modelId="{7733C8D0-411F-4868-9DA1-30F759509731}" type="presParOf" srcId="{B32DBB24-0557-46B1-ABFC-5C929D01FB41}" destId="{5FC9836A-D73E-4B19-B54F-0E30CDE4AB9D}" srcOrd="0" destOrd="0" presId="urn:microsoft.com/office/officeart/2005/8/layout/vList2"/>
    <dgm:cxn modelId="{92BE8B02-3313-4DEB-BBE9-2A46F8660278}" type="presParOf" srcId="{B32DBB24-0557-46B1-ABFC-5C929D01FB41}" destId="{1837080B-24E4-4D13-99BD-3BF96CB57B09}" srcOrd="1" destOrd="0" presId="urn:microsoft.com/office/officeart/2005/8/layout/vList2"/>
    <dgm:cxn modelId="{C18E77F3-9F42-4552-8E82-19C9E3D46A58}" type="presParOf" srcId="{B32DBB24-0557-46B1-ABFC-5C929D01FB41}" destId="{09662AFC-F5E4-4E7F-A0AB-8AFFDDEDB4F7}" srcOrd="2" destOrd="0" presId="urn:microsoft.com/office/officeart/2005/8/layout/vList2"/>
    <dgm:cxn modelId="{94F4E783-521C-4586-8028-9FD062E2645C}" type="presParOf" srcId="{B32DBB24-0557-46B1-ABFC-5C929D01FB41}" destId="{44C123F7-9D50-4223-955F-9735643D6386}" srcOrd="3" destOrd="0" presId="urn:microsoft.com/office/officeart/2005/8/layout/vList2"/>
    <dgm:cxn modelId="{F16DE38B-DE6C-42FA-9FC7-40DD1E04A071}" type="presParOf" srcId="{B32DBB24-0557-46B1-ABFC-5C929D01FB41}" destId="{0385BBDE-CDCB-4A97-A153-AFD2B0B2AA76}" srcOrd="4" destOrd="0" presId="urn:microsoft.com/office/officeart/2005/8/layout/vList2"/>
    <dgm:cxn modelId="{D9D07145-F760-4EF9-8564-5132D3D97669}" type="presParOf" srcId="{B32DBB24-0557-46B1-ABFC-5C929D01FB41}" destId="{5D0355E8-89C2-4446-B74C-88C7B237489D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5FF55A6-9B51-46F1-A3BB-70A10A95CFA9}" type="doc">
      <dgm:prSet loTypeId="urn:microsoft.com/office/officeart/2005/8/layout/vList2" loCatId="list" qsTypeId="urn:microsoft.com/office/officeart/2005/8/quickstyle/simple5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5A42576C-8F33-4600-B0EE-E093CEAEAA06}">
      <dgm:prSet phldrT="[Текст]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uk-UA" smtClean="0"/>
            <a:t>1. Обери предмети тестування</a:t>
          </a:r>
          <a:endParaRPr lang="ru-RU"/>
        </a:p>
      </dgm:t>
    </dgm:pt>
    <dgm:pt modelId="{522265F9-5389-43D1-99C9-A9B093A2CD12}" type="parTrans" cxnId="{BC58FF18-BBBC-42F2-BE3C-C27A428D9284}">
      <dgm:prSet/>
      <dgm:spPr/>
      <dgm:t>
        <a:bodyPr/>
        <a:lstStyle/>
        <a:p>
          <a:endParaRPr lang="ru-RU"/>
        </a:p>
      </dgm:t>
    </dgm:pt>
    <dgm:pt modelId="{EFD0E276-AD40-4975-84CB-855FA7819E78}" type="sibTrans" cxnId="{BC58FF18-BBBC-42F2-BE3C-C27A428D9284}">
      <dgm:prSet/>
      <dgm:spPr/>
      <dgm:t>
        <a:bodyPr/>
        <a:lstStyle/>
        <a:p>
          <a:endParaRPr lang="ru-RU"/>
        </a:p>
      </dgm:t>
    </dgm:pt>
    <dgm:pt modelId="{E0554766-9D47-4A61-9589-799556B45295}">
      <dgm:prSet phldrT="[Текст]"/>
      <dgm:spPr/>
      <dgm:t>
        <a:bodyPr/>
        <a:lstStyle/>
        <a:p>
          <a:r>
            <a:rPr lang="ru-RU" smtClean="0"/>
            <a:t>Ознайомся із </a:t>
          </a:r>
          <a:r>
            <a:rPr lang="ru-RU" b="1" u="sng" smtClean="0"/>
            <a:t>Правилами прийому</a:t>
          </a:r>
          <a:r>
            <a:rPr lang="ru-RU" b="1" smtClean="0"/>
            <a:t> </a:t>
          </a:r>
          <a:r>
            <a:rPr lang="ru-RU" smtClean="0"/>
            <a:t>до вищого навчального закладу та </a:t>
          </a:r>
          <a:r>
            <a:rPr lang="ru-RU" b="1" u="sng" smtClean="0"/>
            <a:t>Порядком проведення</a:t>
          </a:r>
          <a:r>
            <a:rPr lang="ru-RU" b="1" smtClean="0"/>
            <a:t> </a:t>
          </a:r>
          <a:r>
            <a:rPr lang="ru-RU" smtClean="0"/>
            <a:t>ЗНО-2014.</a:t>
          </a:r>
          <a:endParaRPr lang="ru-RU"/>
        </a:p>
      </dgm:t>
    </dgm:pt>
    <dgm:pt modelId="{552C834E-72EE-4486-8294-1DA7620AD43B}" type="parTrans" cxnId="{14D62C44-E34A-4ABD-88DC-76E7C08BF33D}">
      <dgm:prSet/>
      <dgm:spPr/>
      <dgm:t>
        <a:bodyPr/>
        <a:lstStyle/>
        <a:p>
          <a:endParaRPr lang="ru-RU"/>
        </a:p>
      </dgm:t>
    </dgm:pt>
    <dgm:pt modelId="{BB18D7FB-E8FB-478C-B6FD-557655E0BFC9}" type="sibTrans" cxnId="{14D62C44-E34A-4ABD-88DC-76E7C08BF33D}">
      <dgm:prSet/>
      <dgm:spPr/>
      <dgm:t>
        <a:bodyPr/>
        <a:lstStyle/>
        <a:p>
          <a:endParaRPr lang="ru-RU"/>
        </a:p>
      </dgm:t>
    </dgm:pt>
    <dgm:pt modelId="{0BEE810F-BCF3-4B32-8F45-EE9950F6420C}">
      <dgm:prSet/>
      <dgm:spPr/>
      <dgm:t>
        <a:bodyPr/>
        <a:lstStyle/>
        <a:p>
          <a:r>
            <a:rPr lang="ru-RU" smtClean="0"/>
            <a:t>Обери </a:t>
          </a:r>
          <a:r>
            <a:rPr lang="ru-RU" b="1" u="sng" smtClean="0"/>
            <a:t>не більше 4 предметів</a:t>
          </a:r>
          <a:r>
            <a:rPr lang="ru-RU" b="1" smtClean="0"/>
            <a:t> </a:t>
          </a:r>
          <a:r>
            <a:rPr lang="ru-RU" smtClean="0"/>
            <a:t>тестування із переліку: українська мова і література; історія України; математика; фізика; біологія; географія; хімія; всесвітня історія; світова література; російська мова; одна з іноземних мов—англійська, французька, німецька, іспанська.</a:t>
          </a:r>
          <a:endParaRPr lang="ru-RU"/>
        </a:p>
      </dgm:t>
    </dgm:pt>
    <dgm:pt modelId="{BEA95908-C51B-4C1B-8C22-4B7E22345DEE}" type="parTrans" cxnId="{38628FC4-18B1-4F26-A2E8-BA9E3A395813}">
      <dgm:prSet/>
      <dgm:spPr/>
      <dgm:t>
        <a:bodyPr/>
        <a:lstStyle/>
        <a:p>
          <a:endParaRPr lang="ru-RU"/>
        </a:p>
      </dgm:t>
    </dgm:pt>
    <dgm:pt modelId="{6F6AE8C3-FE8A-4819-A347-62D59B9FE6E8}" type="sibTrans" cxnId="{38628FC4-18B1-4F26-A2E8-BA9E3A395813}">
      <dgm:prSet/>
      <dgm:spPr/>
      <dgm:t>
        <a:bodyPr/>
        <a:lstStyle/>
        <a:p>
          <a:endParaRPr lang="ru-RU"/>
        </a:p>
      </dgm:t>
    </dgm:pt>
    <dgm:pt modelId="{4F8229BE-12F3-4BF5-90CE-DA51B03ED24D}">
      <dgm:prSet/>
      <dgm:spPr/>
      <dgm:t>
        <a:bodyPr/>
        <a:lstStyle/>
        <a:p>
          <a:r>
            <a:rPr lang="ru-RU" smtClean="0"/>
            <a:t>У разі потреби обери </a:t>
          </a:r>
          <a:r>
            <a:rPr lang="ru-RU" b="1" u="sng" smtClean="0"/>
            <a:t>мову перекладу</a:t>
          </a:r>
          <a:r>
            <a:rPr lang="ru-RU" b="1" smtClean="0"/>
            <a:t> </a:t>
          </a:r>
          <a:r>
            <a:rPr lang="ru-RU" smtClean="0"/>
            <a:t>тестового зошита:</a:t>
          </a:r>
          <a:endParaRPr lang="ru-RU"/>
        </a:p>
      </dgm:t>
    </dgm:pt>
    <dgm:pt modelId="{AB845F83-552D-4164-94BF-852506CAC0DF}" type="parTrans" cxnId="{35F05FC6-9D93-4A90-9310-39C52C02CC44}">
      <dgm:prSet/>
      <dgm:spPr/>
      <dgm:t>
        <a:bodyPr/>
        <a:lstStyle/>
        <a:p>
          <a:endParaRPr lang="ru-RU"/>
        </a:p>
      </dgm:t>
    </dgm:pt>
    <dgm:pt modelId="{566B1531-4C92-412D-B9CB-D803F920EE11}" type="sibTrans" cxnId="{35F05FC6-9D93-4A90-9310-39C52C02CC44}">
      <dgm:prSet/>
      <dgm:spPr/>
      <dgm:t>
        <a:bodyPr/>
        <a:lstStyle/>
        <a:p>
          <a:endParaRPr lang="ru-RU"/>
        </a:p>
      </dgm:t>
    </dgm:pt>
    <dgm:pt modelId="{1A6D1DAC-D061-41BC-BED6-5AEB24E20A7D}">
      <dgm:prSet/>
      <dgm:spPr/>
      <dgm:t>
        <a:bodyPr/>
        <a:lstStyle/>
        <a:p>
          <a:r>
            <a:rPr lang="ru-RU" smtClean="0"/>
            <a:t>Зошити з української мови і літератури, російської мови та іноземних мов </a:t>
          </a:r>
          <a:r>
            <a:rPr lang="ru-RU" b="1" i="1" smtClean="0"/>
            <a:t>не перекладаються</a:t>
          </a:r>
          <a:r>
            <a:rPr lang="ru-RU" smtClean="0"/>
            <a:t>;</a:t>
          </a:r>
          <a:endParaRPr lang="ru-RU"/>
        </a:p>
      </dgm:t>
    </dgm:pt>
    <dgm:pt modelId="{588E602A-BAC6-4DF6-836C-898CD37C98D4}" type="parTrans" cxnId="{A5F16E24-C882-47CB-A942-F8407EE5C006}">
      <dgm:prSet/>
      <dgm:spPr/>
      <dgm:t>
        <a:bodyPr/>
        <a:lstStyle/>
        <a:p>
          <a:endParaRPr lang="ru-RU"/>
        </a:p>
      </dgm:t>
    </dgm:pt>
    <dgm:pt modelId="{099660B8-DCD3-467B-B797-53F9C8DD1084}" type="sibTrans" cxnId="{A5F16E24-C882-47CB-A942-F8407EE5C006}">
      <dgm:prSet/>
      <dgm:spPr/>
      <dgm:t>
        <a:bodyPr/>
        <a:lstStyle/>
        <a:p>
          <a:endParaRPr lang="ru-RU"/>
        </a:p>
      </dgm:t>
    </dgm:pt>
    <dgm:pt modelId="{5DE76D67-6603-4EC3-810A-A06DFF2608A9}">
      <dgm:prSet/>
      <dgm:spPr/>
      <dgm:t>
        <a:bodyPr/>
        <a:lstStyle/>
        <a:p>
          <a:endParaRPr lang="ru-RU"/>
        </a:p>
      </dgm:t>
    </dgm:pt>
    <dgm:pt modelId="{71422584-0BFD-45C0-87DB-D0590B8B8958}" type="parTrans" cxnId="{7F05B312-7E56-4F1B-8AC5-45229E7FBD20}">
      <dgm:prSet/>
      <dgm:spPr/>
      <dgm:t>
        <a:bodyPr/>
        <a:lstStyle/>
        <a:p>
          <a:endParaRPr lang="ru-RU"/>
        </a:p>
      </dgm:t>
    </dgm:pt>
    <dgm:pt modelId="{830AC709-0BD9-46E3-90BD-D130D3F25D47}" type="sibTrans" cxnId="{7F05B312-7E56-4F1B-8AC5-45229E7FBD20}">
      <dgm:prSet/>
      <dgm:spPr/>
      <dgm:t>
        <a:bodyPr/>
        <a:lstStyle/>
        <a:p>
          <a:endParaRPr lang="ru-RU"/>
        </a:p>
      </dgm:t>
    </dgm:pt>
    <dgm:pt modelId="{9F14846C-62CD-47E6-8433-31B024828E02}">
      <dgm:prSet/>
      <dgm:spPr/>
      <dgm:t>
        <a:bodyPr/>
        <a:lstStyle/>
        <a:p>
          <a:r>
            <a:rPr lang="ru-RU" smtClean="0"/>
            <a:t>У разі замовлення перекладу тестовий зошит українською мовою ти </a:t>
          </a:r>
          <a:r>
            <a:rPr lang="ru-RU" b="1" u="sng" smtClean="0"/>
            <a:t>не отримаєш</a:t>
          </a:r>
          <a:r>
            <a:rPr lang="ru-RU" smtClean="0"/>
            <a:t>!</a:t>
          </a:r>
          <a:endParaRPr lang="ru-RU"/>
        </a:p>
      </dgm:t>
    </dgm:pt>
    <dgm:pt modelId="{4CD6AAB1-96E3-4914-9370-0CA5D5859B3C}" type="sibTrans" cxnId="{26481A49-C899-4DA7-B786-53EEA3ED0EAB}">
      <dgm:prSet/>
      <dgm:spPr/>
      <dgm:t>
        <a:bodyPr/>
        <a:lstStyle/>
        <a:p>
          <a:endParaRPr lang="ru-RU"/>
        </a:p>
      </dgm:t>
    </dgm:pt>
    <dgm:pt modelId="{14AE0540-BDE8-4F2D-92A9-0E0CD3C9AB81}" type="parTrans" cxnId="{26481A49-C899-4DA7-B786-53EEA3ED0EAB}">
      <dgm:prSet/>
      <dgm:spPr/>
      <dgm:t>
        <a:bodyPr/>
        <a:lstStyle/>
        <a:p>
          <a:endParaRPr lang="ru-RU"/>
        </a:p>
      </dgm:t>
    </dgm:pt>
    <dgm:pt modelId="{9F4D4582-BF34-41E8-A939-F9E5FA703664}">
      <dgm:prSet/>
      <dgm:spPr/>
      <dgm:t>
        <a:bodyPr/>
        <a:lstStyle/>
        <a:p>
          <a:r>
            <a:rPr lang="ru-RU" smtClean="0"/>
            <a:t>Зошит зі світової літератури може бути перекладений тільки на </a:t>
          </a:r>
          <a:r>
            <a:rPr lang="ru-RU" b="1" i="1" smtClean="0"/>
            <a:t>російську </a:t>
          </a:r>
          <a:r>
            <a:rPr lang="ru-RU" smtClean="0"/>
            <a:t>мову.</a:t>
          </a:r>
          <a:endParaRPr lang="ru-RU"/>
        </a:p>
      </dgm:t>
    </dgm:pt>
    <dgm:pt modelId="{46A7E021-6547-45EB-B98C-B448507C4F43}" type="sibTrans" cxnId="{7486EF69-2D9A-47E7-8A29-C2C487F8D01C}">
      <dgm:prSet/>
      <dgm:spPr/>
      <dgm:t>
        <a:bodyPr/>
        <a:lstStyle/>
        <a:p>
          <a:endParaRPr lang="ru-RU"/>
        </a:p>
      </dgm:t>
    </dgm:pt>
    <dgm:pt modelId="{12CB56DF-A51D-43DD-8E3D-92356B19B9CB}" type="parTrans" cxnId="{7486EF69-2D9A-47E7-8A29-C2C487F8D01C}">
      <dgm:prSet/>
      <dgm:spPr/>
      <dgm:t>
        <a:bodyPr/>
        <a:lstStyle/>
        <a:p>
          <a:endParaRPr lang="ru-RU"/>
        </a:p>
      </dgm:t>
    </dgm:pt>
    <dgm:pt modelId="{441178B8-CCF9-43B6-9227-7063E1D5CD59}">
      <dgm:prSet/>
      <dgm:spPr/>
      <dgm:t>
        <a:bodyPr/>
        <a:lstStyle/>
        <a:p>
          <a:r>
            <a:rPr lang="ru-RU" smtClean="0"/>
            <a:t>Зошити з історії України, математики, фізики, біології, географії, хімії та всесвітньої історії можуть бути перекладені на </a:t>
          </a:r>
          <a:r>
            <a:rPr lang="ru-RU" b="1" i="1" smtClean="0"/>
            <a:t>російську, молдовську, румунську, польську, угорську та кримськотатарську </a:t>
          </a:r>
          <a:r>
            <a:rPr lang="ru-RU" smtClean="0"/>
            <a:t>мови;</a:t>
          </a:r>
          <a:endParaRPr lang="ru-RU"/>
        </a:p>
      </dgm:t>
    </dgm:pt>
    <dgm:pt modelId="{9FD4AD09-DDC2-4BB5-9EC0-54B7D134B8DA}" type="sibTrans" cxnId="{277C8949-EE62-4729-9C41-37DAF2F42D60}">
      <dgm:prSet/>
      <dgm:spPr/>
      <dgm:t>
        <a:bodyPr/>
        <a:lstStyle/>
        <a:p>
          <a:endParaRPr lang="ru-RU"/>
        </a:p>
      </dgm:t>
    </dgm:pt>
    <dgm:pt modelId="{42EF9087-1FDD-4044-B757-6D49F58F5E0B}" type="parTrans" cxnId="{277C8949-EE62-4729-9C41-37DAF2F42D60}">
      <dgm:prSet/>
      <dgm:spPr/>
      <dgm:t>
        <a:bodyPr/>
        <a:lstStyle/>
        <a:p>
          <a:endParaRPr lang="ru-RU"/>
        </a:p>
      </dgm:t>
    </dgm:pt>
    <dgm:pt modelId="{2955F7AE-FBDC-443D-A8F3-2DC265626526}" type="pres">
      <dgm:prSet presAssocID="{B5FF55A6-9B51-46F1-A3BB-70A10A95CFA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642E5DE-C51B-4988-B587-3BAFA2D2EA81}" type="pres">
      <dgm:prSet presAssocID="{5A42576C-8F33-4600-B0EE-E093CEAEAA06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C34D02-9EBF-4AC8-8A33-3E9D774A582F}" type="pres">
      <dgm:prSet presAssocID="{5A42576C-8F33-4600-B0EE-E093CEAEAA06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04570D4-97FD-43B2-87D7-4735C9CE37E2}" type="presOf" srcId="{9F4D4582-BF34-41E8-A939-F9E5FA703664}" destId="{80C34D02-9EBF-4AC8-8A33-3E9D774A582F}" srcOrd="0" destOrd="5" presId="urn:microsoft.com/office/officeart/2005/8/layout/vList2"/>
    <dgm:cxn modelId="{35F05FC6-9D93-4A90-9310-39C52C02CC44}" srcId="{5A42576C-8F33-4600-B0EE-E093CEAEAA06}" destId="{4F8229BE-12F3-4BF5-90CE-DA51B03ED24D}" srcOrd="2" destOrd="0" parTransId="{AB845F83-552D-4164-94BF-852506CAC0DF}" sibTransId="{566B1531-4C92-412D-B9CB-D803F920EE11}"/>
    <dgm:cxn modelId="{7F05B312-7E56-4F1B-8AC5-45229E7FBD20}" srcId="{5A42576C-8F33-4600-B0EE-E093CEAEAA06}" destId="{5DE76D67-6603-4EC3-810A-A06DFF2608A9}" srcOrd="3" destOrd="0" parTransId="{71422584-0BFD-45C0-87DB-D0590B8B8958}" sibTransId="{830AC709-0BD9-46E3-90BD-D130D3F25D47}"/>
    <dgm:cxn modelId="{1573DD3E-FD8B-44A1-B757-58AC62F3FA8A}" type="presOf" srcId="{0BEE810F-BCF3-4B32-8F45-EE9950F6420C}" destId="{80C34D02-9EBF-4AC8-8A33-3E9D774A582F}" srcOrd="0" destOrd="1" presId="urn:microsoft.com/office/officeart/2005/8/layout/vList2"/>
    <dgm:cxn modelId="{38628FC4-18B1-4F26-A2E8-BA9E3A395813}" srcId="{5A42576C-8F33-4600-B0EE-E093CEAEAA06}" destId="{0BEE810F-BCF3-4B32-8F45-EE9950F6420C}" srcOrd="1" destOrd="0" parTransId="{BEA95908-C51B-4C1B-8C22-4B7E22345DEE}" sibTransId="{6F6AE8C3-FE8A-4819-A347-62D59B9FE6E8}"/>
    <dgm:cxn modelId="{26481A49-C899-4DA7-B786-53EEA3ED0EAB}" srcId="{4F8229BE-12F3-4BF5-90CE-DA51B03ED24D}" destId="{9F14846C-62CD-47E6-8433-31B024828E02}" srcOrd="3" destOrd="0" parTransId="{14AE0540-BDE8-4F2D-92A9-0E0CD3C9AB81}" sibTransId="{4CD6AAB1-96E3-4914-9370-0CA5D5859B3C}"/>
    <dgm:cxn modelId="{277C8949-EE62-4729-9C41-37DAF2F42D60}" srcId="{4F8229BE-12F3-4BF5-90CE-DA51B03ED24D}" destId="{441178B8-CCF9-43B6-9227-7063E1D5CD59}" srcOrd="1" destOrd="0" parTransId="{42EF9087-1FDD-4044-B757-6D49F58F5E0B}" sibTransId="{9FD4AD09-DDC2-4BB5-9EC0-54B7D134B8DA}"/>
    <dgm:cxn modelId="{7486EF69-2D9A-47E7-8A29-C2C487F8D01C}" srcId="{4F8229BE-12F3-4BF5-90CE-DA51B03ED24D}" destId="{9F4D4582-BF34-41E8-A939-F9E5FA703664}" srcOrd="2" destOrd="0" parTransId="{12CB56DF-A51D-43DD-8E3D-92356B19B9CB}" sibTransId="{46A7E021-6547-45EB-B98C-B448507C4F43}"/>
    <dgm:cxn modelId="{BC58FF18-BBBC-42F2-BE3C-C27A428D9284}" srcId="{B5FF55A6-9B51-46F1-A3BB-70A10A95CFA9}" destId="{5A42576C-8F33-4600-B0EE-E093CEAEAA06}" srcOrd="0" destOrd="0" parTransId="{522265F9-5389-43D1-99C9-A9B093A2CD12}" sibTransId="{EFD0E276-AD40-4975-84CB-855FA7819E78}"/>
    <dgm:cxn modelId="{4EB846F9-F3C8-4C48-93E3-28BADD98B915}" type="presOf" srcId="{441178B8-CCF9-43B6-9227-7063E1D5CD59}" destId="{80C34D02-9EBF-4AC8-8A33-3E9D774A582F}" srcOrd="0" destOrd="4" presId="urn:microsoft.com/office/officeart/2005/8/layout/vList2"/>
    <dgm:cxn modelId="{9328B7AB-6293-4360-B639-DB28ED04115C}" type="presOf" srcId="{1A6D1DAC-D061-41BC-BED6-5AEB24E20A7D}" destId="{80C34D02-9EBF-4AC8-8A33-3E9D774A582F}" srcOrd="0" destOrd="3" presId="urn:microsoft.com/office/officeart/2005/8/layout/vList2"/>
    <dgm:cxn modelId="{BBA74AE6-FCE7-43E9-A395-E54EB4BF321D}" type="presOf" srcId="{E0554766-9D47-4A61-9589-799556B45295}" destId="{80C34D02-9EBF-4AC8-8A33-3E9D774A582F}" srcOrd="0" destOrd="0" presId="urn:microsoft.com/office/officeart/2005/8/layout/vList2"/>
    <dgm:cxn modelId="{EEB34DE8-1CC0-492E-B2E4-75285FFD237E}" type="presOf" srcId="{9F14846C-62CD-47E6-8433-31B024828E02}" destId="{80C34D02-9EBF-4AC8-8A33-3E9D774A582F}" srcOrd="0" destOrd="6" presId="urn:microsoft.com/office/officeart/2005/8/layout/vList2"/>
    <dgm:cxn modelId="{5D1820B7-5980-4CEF-AF9C-97054576E7D7}" type="presOf" srcId="{5A42576C-8F33-4600-B0EE-E093CEAEAA06}" destId="{5642E5DE-C51B-4988-B587-3BAFA2D2EA81}" srcOrd="0" destOrd="0" presId="urn:microsoft.com/office/officeart/2005/8/layout/vList2"/>
    <dgm:cxn modelId="{E6F174EC-851C-4766-A9B3-12BA4AAAFC06}" type="presOf" srcId="{5DE76D67-6603-4EC3-810A-A06DFF2608A9}" destId="{80C34D02-9EBF-4AC8-8A33-3E9D774A582F}" srcOrd="0" destOrd="7" presId="urn:microsoft.com/office/officeart/2005/8/layout/vList2"/>
    <dgm:cxn modelId="{58C71A04-1972-463C-A045-783F55E6B908}" type="presOf" srcId="{B5FF55A6-9B51-46F1-A3BB-70A10A95CFA9}" destId="{2955F7AE-FBDC-443D-A8F3-2DC265626526}" srcOrd="0" destOrd="0" presId="urn:microsoft.com/office/officeart/2005/8/layout/vList2"/>
    <dgm:cxn modelId="{A5F16E24-C882-47CB-A942-F8407EE5C006}" srcId="{4F8229BE-12F3-4BF5-90CE-DA51B03ED24D}" destId="{1A6D1DAC-D061-41BC-BED6-5AEB24E20A7D}" srcOrd="0" destOrd="0" parTransId="{588E602A-BAC6-4DF6-836C-898CD37C98D4}" sibTransId="{099660B8-DCD3-467B-B797-53F9C8DD1084}"/>
    <dgm:cxn modelId="{14D62C44-E34A-4ABD-88DC-76E7C08BF33D}" srcId="{5A42576C-8F33-4600-B0EE-E093CEAEAA06}" destId="{E0554766-9D47-4A61-9589-799556B45295}" srcOrd="0" destOrd="0" parTransId="{552C834E-72EE-4486-8294-1DA7620AD43B}" sibTransId="{BB18D7FB-E8FB-478C-B6FD-557655E0BFC9}"/>
    <dgm:cxn modelId="{8A787F7C-C58B-4B8F-A64E-E5AE3AC2159A}" type="presOf" srcId="{4F8229BE-12F3-4BF5-90CE-DA51B03ED24D}" destId="{80C34D02-9EBF-4AC8-8A33-3E9D774A582F}" srcOrd="0" destOrd="2" presId="urn:microsoft.com/office/officeart/2005/8/layout/vList2"/>
    <dgm:cxn modelId="{715C8636-56A9-4254-85DA-8D561BFE2D54}" type="presParOf" srcId="{2955F7AE-FBDC-443D-A8F3-2DC265626526}" destId="{5642E5DE-C51B-4988-B587-3BAFA2D2EA81}" srcOrd="0" destOrd="0" presId="urn:microsoft.com/office/officeart/2005/8/layout/vList2"/>
    <dgm:cxn modelId="{40332BD7-1C53-4F3F-AD44-AB45425C3AF4}" type="presParOf" srcId="{2955F7AE-FBDC-443D-A8F3-2DC265626526}" destId="{80C34D02-9EBF-4AC8-8A33-3E9D774A582F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5FF55A6-9B51-46F1-A3BB-70A10A95CFA9}" type="doc">
      <dgm:prSet loTypeId="urn:microsoft.com/office/officeart/2005/8/layout/vList2" loCatId="list" qsTypeId="urn:microsoft.com/office/officeart/2005/8/quickstyle/simple5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5A42576C-8F33-4600-B0EE-E093CEAEAA06}">
      <dgm:prSet phldrT="[Текст]"/>
      <dgm:spPr/>
      <dgm:t>
        <a:bodyPr/>
        <a:lstStyle/>
        <a:p>
          <a:r>
            <a:rPr lang="uk-UA" smtClean="0"/>
            <a:t>2. Підготуй необхідні документи та матеріали</a:t>
          </a:r>
          <a:endParaRPr lang="ru-RU"/>
        </a:p>
      </dgm:t>
    </dgm:pt>
    <dgm:pt modelId="{522265F9-5389-43D1-99C9-A9B093A2CD12}" type="parTrans" cxnId="{BC58FF18-BBBC-42F2-BE3C-C27A428D9284}">
      <dgm:prSet/>
      <dgm:spPr/>
      <dgm:t>
        <a:bodyPr/>
        <a:lstStyle/>
        <a:p>
          <a:endParaRPr lang="ru-RU"/>
        </a:p>
      </dgm:t>
    </dgm:pt>
    <dgm:pt modelId="{EFD0E276-AD40-4975-84CB-855FA7819E78}" type="sibTrans" cxnId="{BC58FF18-BBBC-42F2-BE3C-C27A428D9284}">
      <dgm:prSet/>
      <dgm:spPr/>
      <dgm:t>
        <a:bodyPr/>
        <a:lstStyle/>
        <a:p>
          <a:endParaRPr lang="ru-RU"/>
        </a:p>
      </dgm:t>
    </dgm:pt>
    <dgm:pt modelId="{E0554766-9D47-4A61-9589-799556B45295}">
      <dgm:prSet phldrT="[Текст]"/>
      <dgm:spPr/>
      <dgm:t>
        <a:bodyPr/>
        <a:lstStyle/>
        <a:p>
          <a:r>
            <a:rPr lang="ru-RU" b="1" u="sng" smtClean="0"/>
            <a:t>Копію паспорта</a:t>
          </a:r>
          <a:r>
            <a:rPr lang="ru-RU" b="1" smtClean="0"/>
            <a:t> </a:t>
          </a:r>
          <a:r>
            <a:rPr lang="ru-RU" smtClean="0"/>
            <a:t>(сторінка № 1—з фотокарткою, прізвищем, іменем, по батькові та датою народження) або </a:t>
          </a:r>
          <a:r>
            <a:rPr lang="ru-RU" b="1" u="sng" smtClean="0"/>
            <a:t>свідоцтва про народження</a:t>
          </a:r>
          <a:r>
            <a:rPr lang="ru-RU" b="1" smtClean="0"/>
            <a:t> </a:t>
          </a:r>
          <a:r>
            <a:rPr lang="ru-RU" smtClean="0"/>
            <a:t>(якщо станом на 01.09.2013 р. тобі не виповнилося 16 років, і паспорт ще не видано).</a:t>
          </a:r>
          <a:endParaRPr lang="ru-RU"/>
        </a:p>
      </dgm:t>
    </dgm:pt>
    <dgm:pt modelId="{552C834E-72EE-4486-8294-1DA7620AD43B}" type="parTrans" cxnId="{14D62C44-E34A-4ABD-88DC-76E7C08BF33D}">
      <dgm:prSet/>
      <dgm:spPr/>
      <dgm:t>
        <a:bodyPr/>
        <a:lstStyle/>
        <a:p>
          <a:endParaRPr lang="ru-RU"/>
        </a:p>
      </dgm:t>
    </dgm:pt>
    <dgm:pt modelId="{BB18D7FB-E8FB-478C-B6FD-557655E0BFC9}" type="sibTrans" cxnId="{14D62C44-E34A-4ABD-88DC-76E7C08BF33D}">
      <dgm:prSet/>
      <dgm:spPr/>
      <dgm:t>
        <a:bodyPr/>
        <a:lstStyle/>
        <a:p>
          <a:endParaRPr lang="ru-RU"/>
        </a:p>
      </dgm:t>
    </dgm:pt>
    <dgm:pt modelId="{64AA76E6-DA64-42C6-A266-457195CAAD59}">
      <dgm:prSet/>
      <dgm:spPr/>
      <dgm:t>
        <a:bodyPr/>
        <a:lstStyle/>
        <a:p>
          <a:r>
            <a:rPr lang="ru-RU" b="1" u="sng" smtClean="0"/>
            <a:t>Довідку з навчального закладу</a:t>
          </a:r>
          <a:r>
            <a:rPr lang="ru-RU" smtClean="0"/>
            <a:t> за формою, розробленою УЦОЯО.</a:t>
          </a:r>
          <a:endParaRPr lang="ru-RU"/>
        </a:p>
      </dgm:t>
    </dgm:pt>
    <dgm:pt modelId="{8F78EE09-471E-40A2-BC0F-32CB9D2DABC0}" type="parTrans" cxnId="{09BDC383-F578-480C-8E1D-9CD9C2DCBA1A}">
      <dgm:prSet/>
      <dgm:spPr/>
      <dgm:t>
        <a:bodyPr/>
        <a:lstStyle/>
        <a:p>
          <a:endParaRPr lang="ru-RU"/>
        </a:p>
      </dgm:t>
    </dgm:pt>
    <dgm:pt modelId="{7A724A1C-DCA7-4881-8F5E-E8039134346E}" type="sibTrans" cxnId="{09BDC383-F578-480C-8E1D-9CD9C2DCBA1A}">
      <dgm:prSet/>
      <dgm:spPr/>
      <dgm:t>
        <a:bodyPr/>
        <a:lstStyle/>
        <a:p>
          <a:endParaRPr lang="ru-RU"/>
        </a:p>
      </dgm:t>
    </dgm:pt>
    <dgm:pt modelId="{386C1DC3-C1BF-4BB3-85DA-591D15356D8E}">
      <dgm:prSet/>
      <dgm:spPr/>
      <dgm:t>
        <a:bodyPr/>
        <a:lstStyle/>
        <a:p>
          <a:r>
            <a:rPr lang="ru-RU" b="1" u="sng" smtClean="0"/>
            <a:t>Дві ідентичні фотокартки</a:t>
          </a:r>
          <a:r>
            <a:rPr lang="ru-RU" smtClean="0"/>
            <a:t> розміром 3х4 см.</a:t>
          </a:r>
          <a:endParaRPr lang="ru-RU"/>
        </a:p>
      </dgm:t>
    </dgm:pt>
    <dgm:pt modelId="{9032AB4C-4C28-47BE-BAD8-D0E6F8197DF6}" type="parTrans" cxnId="{E7DE2CDD-E023-4929-BC23-61BE315B10F4}">
      <dgm:prSet/>
      <dgm:spPr/>
      <dgm:t>
        <a:bodyPr/>
        <a:lstStyle/>
        <a:p>
          <a:endParaRPr lang="ru-RU"/>
        </a:p>
      </dgm:t>
    </dgm:pt>
    <dgm:pt modelId="{EC5AE383-D4A8-4F0B-8E1D-415DD4A3C76E}" type="sibTrans" cxnId="{E7DE2CDD-E023-4929-BC23-61BE315B10F4}">
      <dgm:prSet/>
      <dgm:spPr/>
      <dgm:t>
        <a:bodyPr/>
        <a:lstStyle/>
        <a:p>
          <a:endParaRPr lang="ru-RU"/>
        </a:p>
      </dgm:t>
    </dgm:pt>
    <dgm:pt modelId="{25B807AE-D8B6-4558-A841-21F79A44E81E}">
      <dgm:prSet/>
      <dgm:spPr/>
      <dgm:t>
        <a:bodyPr/>
        <a:lstStyle/>
        <a:p>
          <a:r>
            <a:rPr lang="ru-RU" b="1" i="1" smtClean="0"/>
            <a:t>У разі потреби</a:t>
          </a:r>
          <a:r>
            <a:rPr lang="ru-RU" smtClean="0"/>
            <a:t>—висновок закладу охорони здоров'я про необхідність створення особливих (специфічних) умов проходження ЗНО; копію документа про зміну ПІБ (якщо в документах є розбіжності в персональних даних); оригінал нотаріально завіреного перекладу документів (якщо документи оформлено іноземною мовою).</a:t>
          </a:r>
          <a:endParaRPr lang="ru-RU"/>
        </a:p>
      </dgm:t>
    </dgm:pt>
    <dgm:pt modelId="{C7B2AA34-DB08-471D-B804-823C5795C2E3}" type="parTrans" cxnId="{68EE004D-ECC2-4FC1-8BFC-CE306543A086}">
      <dgm:prSet/>
      <dgm:spPr/>
      <dgm:t>
        <a:bodyPr/>
        <a:lstStyle/>
        <a:p>
          <a:endParaRPr lang="ru-RU"/>
        </a:p>
      </dgm:t>
    </dgm:pt>
    <dgm:pt modelId="{FDFADC9B-CF73-4024-BF1D-03B5BDEBDEB4}" type="sibTrans" cxnId="{68EE004D-ECC2-4FC1-8BFC-CE306543A086}">
      <dgm:prSet/>
      <dgm:spPr/>
      <dgm:t>
        <a:bodyPr/>
        <a:lstStyle/>
        <a:p>
          <a:endParaRPr lang="ru-RU"/>
        </a:p>
      </dgm:t>
    </dgm:pt>
    <dgm:pt modelId="{B331953E-1A26-49E3-B6E9-9C71E93B630A}">
      <dgm:prSet/>
      <dgm:spPr/>
      <dgm:t>
        <a:bodyPr/>
        <a:lstStyle/>
        <a:p>
          <a:r>
            <a:rPr lang="ru-RU" smtClean="0"/>
            <a:t>На копіях документів зроби запис </a:t>
          </a:r>
          <a:r>
            <a:rPr lang="ru-RU" b="1" u="sng" smtClean="0"/>
            <a:t>«Згідно з оригіналом»</a:t>
          </a:r>
          <a:r>
            <a:rPr lang="ru-RU" smtClean="0"/>
            <a:t>, постав власний підпис, прізвище, ініціали та поточну дату.</a:t>
          </a:r>
          <a:endParaRPr lang="ru-RU"/>
        </a:p>
      </dgm:t>
    </dgm:pt>
    <dgm:pt modelId="{0C429AF0-4E8E-4D4A-B26B-75CE578B9E80}" type="parTrans" cxnId="{D511F3CA-00FB-49B8-976D-BDF55D5417AE}">
      <dgm:prSet/>
      <dgm:spPr/>
      <dgm:t>
        <a:bodyPr/>
        <a:lstStyle/>
        <a:p>
          <a:endParaRPr lang="ru-RU"/>
        </a:p>
      </dgm:t>
    </dgm:pt>
    <dgm:pt modelId="{65EB380F-0C82-4C45-A588-64E64BCDFE92}" type="sibTrans" cxnId="{D511F3CA-00FB-49B8-976D-BDF55D5417AE}">
      <dgm:prSet/>
      <dgm:spPr/>
      <dgm:t>
        <a:bodyPr/>
        <a:lstStyle/>
        <a:p>
          <a:endParaRPr lang="ru-RU"/>
        </a:p>
      </dgm:t>
    </dgm:pt>
    <dgm:pt modelId="{2955F7AE-FBDC-443D-A8F3-2DC265626526}" type="pres">
      <dgm:prSet presAssocID="{B5FF55A6-9B51-46F1-A3BB-70A10A95CFA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642E5DE-C51B-4988-B587-3BAFA2D2EA81}" type="pres">
      <dgm:prSet presAssocID="{5A42576C-8F33-4600-B0EE-E093CEAEAA06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C34D02-9EBF-4AC8-8A33-3E9D774A582F}" type="pres">
      <dgm:prSet presAssocID="{5A42576C-8F33-4600-B0EE-E093CEAEAA06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511F3CA-00FB-49B8-976D-BDF55D5417AE}" srcId="{5A42576C-8F33-4600-B0EE-E093CEAEAA06}" destId="{B331953E-1A26-49E3-B6E9-9C71E93B630A}" srcOrd="4" destOrd="0" parTransId="{0C429AF0-4E8E-4D4A-B26B-75CE578B9E80}" sibTransId="{65EB380F-0C82-4C45-A588-64E64BCDFE92}"/>
    <dgm:cxn modelId="{A7043372-BF84-4CE3-965F-F01D112FE90A}" type="presOf" srcId="{64AA76E6-DA64-42C6-A266-457195CAAD59}" destId="{80C34D02-9EBF-4AC8-8A33-3E9D774A582F}" srcOrd="0" destOrd="1" presId="urn:microsoft.com/office/officeart/2005/8/layout/vList2"/>
    <dgm:cxn modelId="{E7DE2CDD-E023-4929-BC23-61BE315B10F4}" srcId="{5A42576C-8F33-4600-B0EE-E093CEAEAA06}" destId="{386C1DC3-C1BF-4BB3-85DA-591D15356D8E}" srcOrd="2" destOrd="0" parTransId="{9032AB4C-4C28-47BE-BAD8-D0E6F8197DF6}" sibTransId="{EC5AE383-D4A8-4F0B-8E1D-415DD4A3C76E}"/>
    <dgm:cxn modelId="{BC58FF18-BBBC-42F2-BE3C-C27A428D9284}" srcId="{B5FF55A6-9B51-46F1-A3BB-70A10A95CFA9}" destId="{5A42576C-8F33-4600-B0EE-E093CEAEAA06}" srcOrd="0" destOrd="0" parTransId="{522265F9-5389-43D1-99C9-A9B093A2CD12}" sibTransId="{EFD0E276-AD40-4975-84CB-855FA7819E78}"/>
    <dgm:cxn modelId="{37D5DB5B-84E2-4E0F-9815-A4801A6AD3B4}" type="presOf" srcId="{B5FF55A6-9B51-46F1-A3BB-70A10A95CFA9}" destId="{2955F7AE-FBDC-443D-A8F3-2DC265626526}" srcOrd="0" destOrd="0" presId="urn:microsoft.com/office/officeart/2005/8/layout/vList2"/>
    <dgm:cxn modelId="{397D851F-5249-4D89-9AE8-21508EE57389}" type="presOf" srcId="{5A42576C-8F33-4600-B0EE-E093CEAEAA06}" destId="{5642E5DE-C51B-4988-B587-3BAFA2D2EA81}" srcOrd="0" destOrd="0" presId="urn:microsoft.com/office/officeart/2005/8/layout/vList2"/>
    <dgm:cxn modelId="{C2D90859-B5F6-4525-B534-43923B8E4DD7}" type="presOf" srcId="{386C1DC3-C1BF-4BB3-85DA-591D15356D8E}" destId="{80C34D02-9EBF-4AC8-8A33-3E9D774A582F}" srcOrd="0" destOrd="2" presId="urn:microsoft.com/office/officeart/2005/8/layout/vList2"/>
    <dgm:cxn modelId="{68EE004D-ECC2-4FC1-8BFC-CE306543A086}" srcId="{5A42576C-8F33-4600-B0EE-E093CEAEAA06}" destId="{25B807AE-D8B6-4558-A841-21F79A44E81E}" srcOrd="3" destOrd="0" parTransId="{C7B2AA34-DB08-471D-B804-823C5795C2E3}" sibTransId="{FDFADC9B-CF73-4024-BF1D-03B5BDEBDEB4}"/>
    <dgm:cxn modelId="{C5AD944E-64F8-4F3A-BE62-9F9D7F9C9345}" type="presOf" srcId="{25B807AE-D8B6-4558-A841-21F79A44E81E}" destId="{80C34D02-9EBF-4AC8-8A33-3E9D774A582F}" srcOrd="0" destOrd="3" presId="urn:microsoft.com/office/officeart/2005/8/layout/vList2"/>
    <dgm:cxn modelId="{15D93321-386B-4B3C-9D6C-B3979AC463EE}" type="presOf" srcId="{B331953E-1A26-49E3-B6E9-9C71E93B630A}" destId="{80C34D02-9EBF-4AC8-8A33-3E9D774A582F}" srcOrd="0" destOrd="4" presId="urn:microsoft.com/office/officeart/2005/8/layout/vList2"/>
    <dgm:cxn modelId="{09BDC383-F578-480C-8E1D-9CD9C2DCBA1A}" srcId="{5A42576C-8F33-4600-B0EE-E093CEAEAA06}" destId="{64AA76E6-DA64-42C6-A266-457195CAAD59}" srcOrd="1" destOrd="0" parTransId="{8F78EE09-471E-40A2-BC0F-32CB9D2DABC0}" sibTransId="{7A724A1C-DCA7-4881-8F5E-E8039134346E}"/>
    <dgm:cxn modelId="{168AEE88-D866-440D-B105-A925D236EDE0}" type="presOf" srcId="{E0554766-9D47-4A61-9589-799556B45295}" destId="{80C34D02-9EBF-4AC8-8A33-3E9D774A582F}" srcOrd="0" destOrd="0" presId="urn:microsoft.com/office/officeart/2005/8/layout/vList2"/>
    <dgm:cxn modelId="{14D62C44-E34A-4ABD-88DC-76E7C08BF33D}" srcId="{5A42576C-8F33-4600-B0EE-E093CEAEAA06}" destId="{E0554766-9D47-4A61-9589-799556B45295}" srcOrd="0" destOrd="0" parTransId="{552C834E-72EE-4486-8294-1DA7620AD43B}" sibTransId="{BB18D7FB-E8FB-478C-B6FD-557655E0BFC9}"/>
    <dgm:cxn modelId="{069B34EB-F4C2-4449-845B-7D7358FC8CDE}" type="presParOf" srcId="{2955F7AE-FBDC-443D-A8F3-2DC265626526}" destId="{5642E5DE-C51B-4988-B587-3BAFA2D2EA81}" srcOrd="0" destOrd="0" presId="urn:microsoft.com/office/officeart/2005/8/layout/vList2"/>
    <dgm:cxn modelId="{E0C1EF3F-C0F7-4EFB-A528-2543F4CBDA5F}" type="presParOf" srcId="{2955F7AE-FBDC-443D-A8F3-2DC265626526}" destId="{80C34D02-9EBF-4AC8-8A33-3E9D774A582F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5FF55A6-9B51-46F1-A3BB-70A10A95CFA9}" type="doc">
      <dgm:prSet loTypeId="urn:microsoft.com/office/officeart/2005/8/layout/vList2" loCatId="list" qsTypeId="urn:microsoft.com/office/officeart/2005/8/quickstyle/simple5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5A42576C-8F33-4600-B0EE-E093CEAEAA06}">
      <dgm:prSet phldrT="[Текст]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uk-UA" smtClean="0"/>
            <a:t>3. Сформуй заяву – реєстраційну картку</a:t>
          </a:r>
          <a:endParaRPr lang="ru-RU"/>
        </a:p>
      </dgm:t>
    </dgm:pt>
    <dgm:pt modelId="{522265F9-5389-43D1-99C9-A9B093A2CD12}" type="parTrans" cxnId="{BC58FF18-BBBC-42F2-BE3C-C27A428D9284}">
      <dgm:prSet/>
      <dgm:spPr/>
      <dgm:t>
        <a:bodyPr/>
        <a:lstStyle/>
        <a:p>
          <a:endParaRPr lang="ru-RU"/>
        </a:p>
      </dgm:t>
    </dgm:pt>
    <dgm:pt modelId="{EFD0E276-AD40-4975-84CB-855FA7819E78}" type="sibTrans" cxnId="{BC58FF18-BBBC-42F2-BE3C-C27A428D9284}">
      <dgm:prSet/>
      <dgm:spPr/>
      <dgm:t>
        <a:bodyPr/>
        <a:lstStyle/>
        <a:p>
          <a:endParaRPr lang="ru-RU"/>
        </a:p>
      </dgm:t>
    </dgm:pt>
    <dgm:pt modelId="{E0554766-9D47-4A61-9589-799556B45295}">
      <dgm:prSet phldrT="[Текст]"/>
      <dgm:spPr/>
      <dgm:t>
        <a:bodyPr/>
        <a:lstStyle/>
        <a:p>
          <a:r>
            <a:rPr lang="ru-RU" smtClean="0"/>
            <a:t>Завантаж програму </a:t>
          </a:r>
          <a:r>
            <a:rPr lang="ru-RU" b="1" u="sng" smtClean="0"/>
            <a:t>створення заяви—реєстраційної картки</a:t>
          </a:r>
          <a:r>
            <a:rPr lang="ru-RU" b="1" smtClean="0"/>
            <a:t> </a:t>
          </a:r>
          <a:r>
            <a:rPr lang="ru-RU" smtClean="0"/>
            <a:t>з веб-сайту Одеського регіонального або Українського центру оцінювання якості освіти.</a:t>
          </a:r>
          <a:endParaRPr lang="ru-RU"/>
        </a:p>
      </dgm:t>
    </dgm:pt>
    <dgm:pt modelId="{552C834E-72EE-4486-8294-1DA7620AD43B}" type="parTrans" cxnId="{14D62C44-E34A-4ABD-88DC-76E7C08BF33D}">
      <dgm:prSet/>
      <dgm:spPr/>
      <dgm:t>
        <a:bodyPr/>
        <a:lstStyle/>
        <a:p>
          <a:endParaRPr lang="ru-RU"/>
        </a:p>
      </dgm:t>
    </dgm:pt>
    <dgm:pt modelId="{BB18D7FB-E8FB-478C-B6FD-557655E0BFC9}" type="sibTrans" cxnId="{14D62C44-E34A-4ABD-88DC-76E7C08BF33D}">
      <dgm:prSet/>
      <dgm:spPr/>
      <dgm:t>
        <a:bodyPr/>
        <a:lstStyle/>
        <a:p>
          <a:endParaRPr lang="ru-RU"/>
        </a:p>
      </dgm:t>
    </dgm:pt>
    <dgm:pt modelId="{B2F58EFF-C231-41DB-A1AD-41AF90D8202E}">
      <dgm:prSet/>
      <dgm:spPr/>
      <dgm:t>
        <a:bodyPr/>
        <a:lstStyle/>
        <a:p>
          <a:r>
            <a:rPr lang="ru-RU" smtClean="0"/>
            <a:t>Зазнач в програмі всю необхідну інформацію та роздрукуй запропоновані </a:t>
          </a:r>
          <a:r>
            <a:rPr lang="ru-RU" b="1" u="sng" smtClean="0"/>
            <a:t>документи</a:t>
          </a:r>
          <a:r>
            <a:rPr lang="ru-RU" smtClean="0"/>
            <a:t>:</a:t>
          </a:r>
          <a:endParaRPr lang="ru-RU"/>
        </a:p>
      </dgm:t>
    </dgm:pt>
    <dgm:pt modelId="{C083A3AB-218B-46E0-9823-2BB5CAFE43E3}" type="parTrans" cxnId="{714AB2BB-8E6F-425E-B42C-5178B4DB72DC}">
      <dgm:prSet/>
      <dgm:spPr/>
      <dgm:t>
        <a:bodyPr/>
        <a:lstStyle/>
        <a:p>
          <a:endParaRPr lang="ru-RU"/>
        </a:p>
      </dgm:t>
    </dgm:pt>
    <dgm:pt modelId="{3222F0A7-4362-401A-BDA7-413690129FA2}" type="sibTrans" cxnId="{714AB2BB-8E6F-425E-B42C-5178B4DB72DC}">
      <dgm:prSet/>
      <dgm:spPr/>
      <dgm:t>
        <a:bodyPr/>
        <a:lstStyle/>
        <a:p>
          <a:endParaRPr lang="ru-RU"/>
        </a:p>
      </dgm:t>
    </dgm:pt>
    <dgm:pt modelId="{4A3229D5-75FC-47FB-A2FC-B0166362D330}">
      <dgm:prSet/>
      <dgm:spPr/>
      <dgm:t>
        <a:bodyPr/>
        <a:lstStyle/>
        <a:p>
          <a:r>
            <a:rPr lang="ru-RU" smtClean="0"/>
            <a:t>Інструкцію по заповненню заяви;</a:t>
          </a:r>
          <a:endParaRPr lang="ru-RU"/>
        </a:p>
      </dgm:t>
    </dgm:pt>
    <dgm:pt modelId="{D620929E-AE5D-449E-AC60-4EAE64707448}" type="parTrans" cxnId="{DD8A06F6-0A3E-4321-9725-1DA5A52CC414}">
      <dgm:prSet/>
      <dgm:spPr/>
      <dgm:t>
        <a:bodyPr/>
        <a:lstStyle/>
        <a:p>
          <a:endParaRPr lang="ru-RU"/>
        </a:p>
      </dgm:t>
    </dgm:pt>
    <dgm:pt modelId="{CD53779B-B85C-47A6-9A90-E6EA857446B0}" type="sibTrans" cxnId="{DD8A06F6-0A3E-4321-9725-1DA5A52CC414}">
      <dgm:prSet/>
      <dgm:spPr/>
      <dgm:t>
        <a:bodyPr/>
        <a:lstStyle/>
        <a:p>
          <a:endParaRPr lang="ru-RU"/>
        </a:p>
      </dgm:t>
    </dgm:pt>
    <dgm:pt modelId="{8F1202BB-7531-4C5A-8247-C7C5A617E6A5}">
      <dgm:prSet/>
      <dgm:spPr/>
      <dgm:t>
        <a:bodyPr/>
        <a:lstStyle/>
        <a:p>
          <a:r>
            <a:rPr lang="ru-RU" smtClean="0"/>
            <a:t>Бланк заяви—реєстраційної картки;</a:t>
          </a:r>
          <a:endParaRPr lang="ru-RU"/>
        </a:p>
      </dgm:t>
    </dgm:pt>
    <dgm:pt modelId="{2B63366D-3798-4765-901F-D75506B3E15D}" type="parTrans" cxnId="{1658D47A-2CB9-4408-80FC-CECA35CCFE1E}">
      <dgm:prSet/>
      <dgm:spPr/>
      <dgm:t>
        <a:bodyPr/>
        <a:lstStyle/>
        <a:p>
          <a:endParaRPr lang="ru-RU"/>
        </a:p>
      </dgm:t>
    </dgm:pt>
    <dgm:pt modelId="{C62B4F18-92F1-4464-A085-889FD76DD0F3}" type="sibTrans" cxnId="{1658D47A-2CB9-4408-80FC-CECA35CCFE1E}">
      <dgm:prSet/>
      <dgm:spPr/>
      <dgm:t>
        <a:bodyPr/>
        <a:lstStyle/>
        <a:p>
          <a:endParaRPr lang="ru-RU"/>
        </a:p>
      </dgm:t>
    </dgm:pt>
    <dgm:pt modelId="{2386E3FA-5925-40AA-9B0C-16A856262BFF}">
      <dgm:prSet/>
      <dgm:spPr/>
      <dgm:t>
        <a:bodyPr/>
        <a:lstStyle/>
        <a:p>
          <a:r>
            <a:rPr lang="ru-RU" smtClean="0"/>
            <a:t>Контрольно-інформаційний лист.</a:t>
          </a:r>
          <a:endParaRPr lang="ru-RU"/>
        </a:p>
      </dgm:t>
    </dgm:pt>
    <dgm:pt modelId="{80AEECD7-6735-4A03-B1F0-4BD1ED48A7FE}" type="parTrans" cxnId="{E987ACA8-B40F-435D-A883-886F671AE9C3}">
      <dgm:prSet/>
      <dgm:spPr/>
      <dgm:t>
        <a:bodyPr/>
        <a:lstStyle/>
        <a:p>
          <a:endParaRPr lang="ru-RU"/>
        </a:p>
      </dgm:t>
    </dgm:pt>
    <dgm:pt modelId="{61609973-2BE5-416E-B653-EE07AF29ACBB}" type="sibTrans" cxnId="{E987ACA8-B40F-435D-A883-886F671AE9C3}">
      <dgm:prSet/>
      <dgm:spPr/>
      <dgm:t>
        <a:bodyPr/>
        <a:lstStyle/>
        <a:p>
          <a:endParaRPr lang="ru-RU"/>
        </a:p>
      </dgm:t>
    </dgm:pt>
    <dgm:pt modelId="{A680F45E-7AA5-4355-8492-92246C883827}">
      <dgm:prSet/>
      <dgm:spPr/>
      <dgm:t>
        <a:bodyPr/>
        <a:lstStyle/>
        <a:p>
          <a:r>
            <a:rPr lang="ru-RU" smtClean="0"/>
            <a:t>Заповни власноруч необхідну частину заяви—реєстраційної картки та вклей у відведені місця підготовлені фотокартки.</a:t>
          </a:r>
          <a:endParaRPr lang="ru-RU"/>
        </a:p>
      </dgm:t>
    </dgm:pt>
    <dgm:pt modelId="{D11E962C-2ABD-454B-93D6-2B1523115656}" type="parTrans" cxnId="{1646D882-0200-4034-92A9-9DA44F43989E}">
      <dgm:prSet/>
      <dgm:spPr/>
      <dgm:t>
        <a:bodyPr/>
        <a:lstStyle/>
        <a:p>
          <a:endParaRPr lang="ru-RU"/>
        </a:p>
      </dgm:t>
    </dgm:pt>
    <dgm:pt modelId="{33323197-8001-48B1-ABDF-1E77412EECDA}" type="sibTrans" cxnId="{1646D882-0200-4034-92A9-9DA44F43989E}">
      <dgm:prSet/>
      <dgm:spPr/>
      <dgm:t>
        <a:bodyPr/>
        <a:lstStyle/>
        <a:p>
          <a:endParaRPr lang="ru-RU"/>
        </a:p>
      </dgm:t>
    </dgm:pt>
    <dgm:pt modelId="{2955F7AE-FBDC-443D-A8F3-2DC265626526}" type="pres">
      <dgm:prSet presAssocID="{B5FF55A6-9B51-46F1-A3BB-70A10A95CFA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642E5DE-C51B-4988-B587-3BAFA2D2EA81}" type="pres">
      <dgm:prSet presAssocID="{5A42576C-8F33-4600-B0EE-E093CEAEAA06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C34D02-9EBF-4AC8-8A33-3E9D774A582F}" type="pres">
      <dgm:prSet presAssocID="{5A42576C-8F33-4600-B0EE-E093CEAEAA06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B441168-2483-45E1-809B-EB77D0CD7663}" type="presOf" srcId="{8F1202BB-7531-4C5A-8247-C7C5A617E6A5}" destId="{80C34D02-9EBF-4AC8-8A33-3E9D774A582F}" srcOrd="0" destOrd="3" presId="urn:microsoft.com/office/officeart/2005/8/layout/vList2"/>
    <dgm:cxn modelId="{1646D882-0200-4034-92A9-9DA44F43989E}" srcId="{5A42576C-8F33-4600-B0EE-E093CEAEAA06}" destId="{A680F45E-7AA5-4355-8492-92246C883827}" srcOrd="2" destOrd="0" parTransId="{D11E962C-2ABD-454B-93D6-2B1523115656}" sibTransId="{33323197-8001-48B1-ABDF-1E77412EECDA}"/>
    <dgm:cxn modelId="{E987ACA8-B40F-435D-A883-886F671AE9C3}" srcId="{B2F58EFF-C231-41DB-A1AD-41AF90D8202E}" destId="{2386E3FA-5925-40AA-9B0C-16A856262BFF}" srcOrd="2" destOrd="0" parTransId="{80AEECD7-6735-4A03-B1F0-4BD1ED48A7FE}" sibTransId="{61609973-2BE5-416E-B653-EE07AF29ACBB}"/>
    <dgm:cxn modelId="{6862494B-5C61-4680-B59D-E3B02039059A}" type="presOf" srcId="{4A3229D5-75FC-47FB-A2FC-B0166362D330}" destId="{80C34D02-9EBF-4AC8-8A33-3E9D774A582F}" srcOrd="0" destOrd="2" presId="urn:microsoft.com/office/officeart/2005/8/layout/vList2"/>
    <dgm:cxn modelId="{1658D47A-2CB9-4408-80FC-CECA35CCFE1E}" srcId="{B2F58EFF-C231-41DB-A1AD-41AF90D8202E}" destId="{8F1202BB-7531-4C5A-8247-C7C5A617E6A5}" srcOrd="1" destOrd="0" parTransId="{2B63366D-3798-4765-901F-D75506B3E15D}" sibTransId="{C62B4F18-92F1-4464-A085-889FD76DD0F3}"/>
    <dgm:cxn modelId="{011F3D2D-BF67-4092-881F-037190057CE6}" type="presOf" srcId="{B2F58EFF-C231-41DB-A1AD-41AF90D8202E}" destId="{80C34D02-9EBF-4AC8-8A33-3E9D774A582F}" srcOrd="0" destOrd="1" presId="urn:microsoft.com/office/officeart/2005/8/layout/vList2"/>
    <dgm:cxn modelId="{BC58FF18-BBBC-42F2-BE3C-C27A428D9284}" srcId="{B5FF55A6-9B51-46F1-A3BB-70A10A95CFA9}" destId="{5A42576C-8F33-4600-B0EE-E093CEAEAA06}" srcOrd="0" destOrd="0" parTransId="{522265F9-5389-43D1-99C9-A9B093A2CD12}" sibTransId="{EFD0E276-AD40-4975-84CB-855FA7819E78}"/>
    <dgm:cxn modelId="{4BD4E216-E8AD-4ABD-B0BE-FCB4365C93CE}" type="presOf" srcId="{B5FF55A6-9B51-46F1-A3BB-70A10A95CFA9}" destId="{2955F7AE-FBDC-443D-A8F3-2DC265626526}" srcOrd="0" destOrd="0" presId="urn:microsoft.com/office/officeart/2005/8/layout/vList2"/>
    <dgm:cxn modelId="{34F03766-E796-4ECB-85AD-CB210530C998}" type="presOf" srcId="{2386E3FA-5925-40AA-9B0C-16A856262BFF}" destId="{80C34D02-9EBF-4AC8-8A33-3E9D774A582F}" srcOrd="0" destOrd="4" presId="urn:microsoft.com/office/officeart/2005/8/layout/vList2"/>
    <dgm:cxn modelId="{7852822B-FF10-4E82-AAA6-C3097BC601AA}" type="presOf" srcId="{A680F45E-7AA5-4355-8492-92246C883827}" destId="{80C34D02-9EBF-4AC8-8A33-3E9D774A582F}" srcOrd="0" destOrd="5" presId="urn:microsoft.com/office/officeart/2005/8/layout/vList2"/>
    <dgm:cxn modelId="{82C6194F-B990-4FA9-B4A2-621C4E4D37BB}" type="presOf" srcId="{E0554766-9D47-4A61-9589-799556B45295}" destId="{80C34D02-9EBF-4AC8-8A33-3E9D774A582F}" srcOrd="0" destOrd="0" presId="urn:microsoft.com/office/officeart/2005/8/layout/vList2"/>
    <dgm:cxn modelId="{5D978BF1-F33C-431F-8F61-198064A557BA}" type="presOf" srcId="{5A42576C-8F33-4600-B0EE-E093CEAEAA06}" destId="{5642E5DE-C51B-4988-B587-3BAFA2D2EA81}" srcOrd="0" destOrd="0" presId="urn:microsoft.com/office/officeart/2005/8/layout/vList2"/>
    <dgm:cxn modelId="{14D62C44-E34A-4ABD-88DC-76E7C08BF33D}" srcId="{5A42576C-8F33-4600-B0EE-E093CEAEAA06}" destId="{E0554766-9D47-4A61-9589-799556B45295}" srcOrd="0" destOrd="0" parTransId="{552C834E-72EE-4486-8294-1DA7620AD43B}" sibTransId="{BB18D7FB-E8FB-478C-B6FD-557655E0BFC9}"/>
    <dgm:cxn modelId="{DD8A06F6-0A3E-4321-9725-1DA5A52CC414}" srcId="{B2F58EFF-C231-41DB-A1AD-41AF90D8202E}" destId="{4A3229D5-75FC-47FB-A2FC-B0166362D330}" srcOrd="0" destOrd="0" parTransId="{D620929E-AE5D-449E-AC60-4EAE64707448}" sibTransId="{CD53779B-B85C-47A6-9A90-E6EA857446B0}"/>
    <dgm:cxn modelId="{714AB2BB-8E6F-425E-B42C-5178B4DB72DC}" srcId="{5A42576C-8F33-4600-B0EE-E093CEAEAA06}" destId="{B2F58EFF-C231-41DB-A1AD-41AF90D8202E}" srcOrd="1" destOrd="0" parTransId="{C083A3AB-218B-46E0-9823-2BB5CAFE43E3}" sibTransId="{3222F0A7-4362-401A-BDA7-413690129FA2}"/>
    <dgm:cxn modelId="{7E1900DB-5331-4A89-A2ED-719CEB4028D7}" type="presParOf" srcId="{2955F7AE-FBDC-443D-A8F3-2DC265626526}" destId="{5642E5DE-C51B-4988-B587-3BAFA2D2EA81}" srcOrd="0" destOrd="0" presId="urn:microsoft.com/office/officeart/2005/8/layout/vList2"/>
    <dgm:cxn modelId="{91EF133D-42B6-4427-8BF0-CDC1DE3073BA}" type="presParOf" srcId="{2955F7AE-FBDC-443D-A8F3-2DC265626526}" destId="{80C34D02-9EBF-4AC8-8A33-3E9D774A582F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5FF55A6-9B51-46F1-A3BB-70A10A95CFA9}" type="doc">
      <dgm:prSet loTypeId="urn:microsoft.com/office/officeart/2005/8/layout/vList2" loCatId="list" qsTypeId="urn:microsoft.com/office/officeart/2005/8/quickstyle/simple5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5A42576C-8F33-4600-B0EE-E093CEAEAA06}">
      <dgm:prSet phldrT="[Текст]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uk-UA" smtClean="0"/>
            <a:t>4. Надішли комплект документів до ОРЦОЯО</a:t>
          </a:r>
          <a:endParaRPr lang="ru-RU"/>
        </a:p>
      </dgm:t>
    </dgm:pt>
    <dgm:pt modelId="{522265F9-5389-43D1-99C9-A9B093A2CD12}" type="parTrans" cxnId="{BC58FF18-BBBC-42F2-BE3C-C27A428D9284}">
      <dgm:prSet/>
      <dgm:spPr/>
      <dgm:t>
        <a:bodyPr/>
        <a:lstStyle/>
        <a:p>
          <a:endParaRPr lang="ru-RU"/>
        </a:p>
      </dgm:t>
    </dgm:pt>
    <dgm:pt modelId="{EFD0E276-AD40-4975-84CB-855FA7819E78}" type="sibTrans" cxnId="{BC58FF18-BBBC-42F2-BE3C-C27A428D9284}">
      <dgm:prSet/>
      <dgm:spPr/>
      <dgm:t>
        <a:bodyPr/>
        <a:lstStyle/>
        <a:p>
          <a:endParaRPr lang="ru-RU"/>
        </a:p>
      </dgm:t>
    </dgm:pt>
    <dgm:pt modelId="{E0554766-9D47-4A61-9589-799556B45295}">
      <dgm:prSet phldrT="[Текст]"/>
      <dgm:spPr/>
      <dgm:t>
        <a:bodyPr/>
        <a:lstStyle/>
        <a:p>
          <a:r>
            <a:rPr lang="ru-RU" b="1" u="sng" smtClean="0"/>
            <a:t>Адресу</a:t>
          </a:r>
          <a:r>
            <a:rPr lang="ru-RU" smtClean="0"/>
            <a:t>, на яку потрібно надсилати документи, зазначено в контрольно-інформаційному листі.</a:t>
          </a:r>
          <a:endParaRPr lang="ru-RU"/>
        </a:p>
      </dgm:t>
    </dgm:pt>
    <dgm:pt modelId="{552C834E-72EE-4486-8294-1DA7620AD43B}" type="parTrans" cxnId="{14D62C44-E34A-4ABD-88DC-76E7C08BF33D}">
      <dgm:prSet/>
      <dgm:spPr/>
      <dgm:t>
        <a:bodyPr/>
        <a:lstStyle/>
        <a:p>
          <a:endParaRPr lang="ru-RU"/>
        </a:p>
      </dgm:t>
    </dgm:pt>
    <dgm:pt modelId="{BB18D7FB-E8FB-478C-B6FD-557655E0BFC9}" type="sibTrans" cxnId="{14D62C44-E34A-4ABD-88DC-76E7C08BF33D}">
      <dgm:prSet/>
      <dgm:spPr/>
      <dgm:t>
        <a:bodyPr/>
        <a:lstStyle/>
        <a:p>
          <a:endParaRPr lang="ru-RU"/>
        </a:p>
      </dgm:t>
    </dgm:pt>
    <dgm:pt modelId="{3B80E00D-2EA3-4680-B72E-9F9EA3F1BB13}">
      <dgm:prSet/>
      <dgm:spPr/>
      <dgm:t>
        <a:bodyPr/>
        <a:lstStyle/>
        <a:p>
          <a:r>
            <a:rPr lang="ru-RU" smtClean="0"/>
            <a:t>Пересилання бажано робити у конверті формату А4 </a:t>
          </a:r>
          <a:r>
            <a:rPr lang="ru-RU" b="1" u="sng" smtClean="0"/>
            <a:t>цінним листом</a:t>
          </a:r>
          <a:r>
            <a:rPr lang="ru-RU" smtClean="0"/>
            <a:t> з описом вкладення.</a:t>
          </a:r>
          <a:endParaRPr lang="ru-RU"/>
        </a:p>
      </dgm:t>
    </dgm:pt>
    <dgm:pt modelId="{E0CEFF44-7658-4000-9B85-93130BCC5E4C}" type="parTrans" cxnId="{595F1A5E-405A-4F2C-BB8B-CFFCFDD4B9D2}">
      <dgm:prSet/>
      <dgm:spPr/>
      <dgm:t>
        <a:bodyPr/>
        <a:lstStyle/>
        <a:p>
          <a:endParaRPr lang="ru-RU"/>
        </a:p>
      </dgm:t>
    </dgm:pt>
    <dgm:pt modelId="{0CB6C499-05A5-4FE0-8A8B-74AF50E58E72}" type="sibTrans" cxnId="{595F1A5E-405A-4F2C-BB8B-CFFCFDD4B9D2}">
      <dgm:prSet/>
      <dgm:spPr/>
      <dgm:t>
        <a:bodyPr/>
        <a:lstStyle/>
        <a:p>
          <a:endParaRPr lang="ru-RU"/>
        </a:p>
      </dgm:t>
    </dgm:pt>
    <dgm:pt modelId="{E0F92462-F9C8-4682-867C-A33DDBE81C0F}">
      <dgm:prSet/>
      <dgm:spPr/>
      <dgm:t>
        <a:bodyPr/>
        <a:lstStyle/>
        <a:p>
          <a:r>
            <a:rPr lang="ru-RU" smtClean="0"/>
            <a:t>Перед відправленням уважно </a:t>
          </a:r>
          <a:r>
            <a:rPr lang="ru-RU" b="1" u="sng" smtClean="0"/>
            <a:t>перевір</a:t>
          </a:r>
          <a:r>
            <a:rPr lang="ru-RU" smtClean="0"/>
            <a:t>, чи вкладено до конверта всі документи. Пам'ятай, що відсутність хоча б одного з необхідних документів є підставою для відмови у реєстрації!</a:t>
          </a:r>
          <a:endParaRPr lang="ru-RU"/>
        </a:p>
      </dgm:t>
    </dgm:pt>
    <dgm:pt modelId="{844B73CF-CA5F-4BC5-9327-97AD82D4C493}" type="parTrans" cxnId="{39D75DF4-39AC-44C3-A610-7E36056228DC}">
      <dgm:prSet/>
      <dgm:spPr/>
      <dgm:t>
        <a:bodyPr/>
        <a:lstStyle/>
        <a:p>
          <a:endParaRPr lang="ru-RU"/>
        </a:p>
      </dgm:t>
    </dgm:pt>
    <dgm:pt modelId="{1EE3CAB8-C7C9-417E-AD68-7899CC6EEAAD}" type="sibTrans" cxnId="{39D75DF4-39AC-44C3-A610-7E36056228DC}">
      <dgm:prSet/>
      <dgm:spPr/>
      <dgm:t>
        <a:bodyPr/>
        <a:lstStyle/>
        <a:p>
          <a:endParaRPr lang="ru-RU"/>
        </a:p>
      </dgm:t>
    </dgm:pt>
    <dgm:pt modelId="{2955F7AE-FBDC-443D-A8F3-2DC265626526}" type="pres">
      <dgm:prSet presAssocID="{B5FF55A6-9B51-46F1-A3BB-70A10A95CFA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642E5DE-C51B-4988-B587-3BAFA2D2EA81}" type="pres">
      <dgm:prSet presAssocID="{5A42576C-8F33-4600-B0EE-E093CEAEAA06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C34D02-9EBF-4AC8-8A33-3E9D774A582F}" type="pres">
      <dgm:prSet presAssocID="{5A42576C-8F33-4600-B0EE-E093CEAEAA06}" presName="childText" presStyleLbl="revTx" presStyleIdx="0" presStyleCnt="1" custScaleY="11334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17B489A-D200-44D4-AA06-5B15383F7A6E}" type="presOf" srcId="{E0554766-9D47-4A61-9589-799556B45295}" destId="{80C34D02-9EBF-4AC8-8A33-3E9D774A582F}" srcOrd="0" destOrd="0" presId="urn:microsoft.com/office/officeart/2005/8/layout/vList2"/>
    <dgm:cxn modelId="{595F1A5E-405A-4F2C-BB8B-CFFCFDD4B9D2}" srcId="{5A42576C-8F33-4600-B0EE-E093CEAEAA06}" destId="{3B80E00D-2EA3-4680-B72E-9F9EA3F1BB13}" srcOrd="1" destOrd="0" parTransId="{E0CEFF44-7658-4000-9B85-93130BCC5E4C}" sibTransId="{0CB6C499-05A5-4FE0-8A8B-74AF50E58E72}"/>
    <dgm:cxn modelId="{BC58FF18-BBBC-42F2-BE3C-C27A428D9284}" srcId="{B5FF55A6-9B51-46F1-A3BB-70A10A95CFA9}" destId="{5A42576C-8F33-4600-B0EE-E093CEAEAA06}" srcOrd="0" destOrd="0" parTransId="{522265F9-5389-43D1-99C9-A9B093A2CD12}" sibTransId="{EFD0E276-AD40-4975-84CB-855FA7819E78}"/>
    <dgm:cxn modelId="{2A3DF159-9791-443D-86E8-79ADC17E8888}" type="presOf" srcId="{3B80E00D-2EA3-4680-B72E-9F9EA3F1BB13}" destId="{80C34D02-9EBF-4AC8-8A33-3E9D774A582F}" srcOrd="0" destOrd="1" presId="urn:microsoft.com/office/officeart/2005/8/layout/vList2"/>
    <dgm:cxn modelId="{AA831D45-B265-49F5-BE13-10A32DBE583F}" type="presOf" srcId="{E0F92462-F9C8-4682-867C-A33DDBE81C0F}" destId="{80C34D02-9EBF-4AC8-8A33-3E9D774A582F}" srcOrd="0" destOrd="2" presId="urn:microsoft.com/office/officeart/2005/8/layout/vList2"/>
    <dgm:cxn modelId="{39D75DF4-39AC-44C3-A610-7E36056228DC}" srcId="{5A42576C-8F33-4600-B0EE-E093CEAEAA06}" destId="{E0F92462-F9C8-4682-867C-A33DDBE81C0F}" srcOrd="2" destOrd="0" parTransId="{844B73CF-CA5F-4BC5-9327-97AD82D4C493}" sibTransId="{1EE3CAB8-C7C9-417E-AD68-7899CC6EEAAD}"/>
    <dgm:cxn modelId="{9178338B-E39C-4D39-927A-2CC59660F07E}" type="presOf" srcId="{5A42576C-8F33-4600-B0EE-E093CEAEAA06}" destId="{5642E5DE-C51B-4988-B587-3BAFA2D2EA81}" srcOrd="0" destOrd="0" presId="urn:microsoft.com/office/officeart/2005/8/layout/vList2"/>
    <dgm:cxn modelId="{60F31606-E1AD-4E25-96BF-AC61825C556B}" type="presOf" srcId="{B5FF55A6-9B51-46F1-A3BB-70A10A95CFA9}" destId="{2955F7AE-FBDC-443D-A8F3-2DC265626526}" srcOrd="0" destOrd="0" presId="urn:microsoft.com/office/officeart/2005/8/layout/vList2"/>
    <dgm:cxn modelId="{14D62C44-E34A-4ABD-88DC-76E7C08BF33D}" srcId="{5A42576C-8F33-4600-B0EE-E093CEAEAA06}" destId="{E0554766-9D47-4A61-9589-799556B45295}" srcOrd="0" destOrd="0" parTransId="{552C834E-72EE-4486-8294-1DA7620AD43B}" sibTransId="{BB18D7FB-E8FB-478C-B6FD-557655E0BFC9}"/>
    <dgm:cxn modelId="{693F5488-142E-47CA-AB8E-A3760B1CD671}" type="presParOf" srcId="{2955F7AE-FBDC-443D-A8F3-2DC265626526}" destId="{5642E5DE-C51B-4988-B587-3BAFA2D2EA81}" srcOrd="0" destOrd="0" presId="urn:microsoft.com/office/officeart/2005/8/layout/vList2"/>
    <dgm:cxn modelId="{04FD4A81-971C-4888-A6AE-4D5048102E26}" type="presParOf" srcId="{2955F7AE-FBDC-443D-A8F3-2DC265626526}" destId="{80C34D02-9EBF-4AC8-8A33-3E9D774A582F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5FF55A6-9B51-46F1-A3BB-70A10A95CFA9}" type="doc">
      <dgm:prSet loTypeId="urn:microsoft.com/office/officeart/2005/8/layout/vList2" loCatId="list" qsTypeId="urn:microsoft.com/office/officeart/2005/8/quickstyle/simple5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5A42576C-8F33-4600-B0EE-E093CEAEAA06}">
      <dgm:prSet phldrT="[Текст]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uk-UA" smtClean="0"/>
            <a:t>5. Проконтролюй стан своєї реєстрації</a:t>
          </a:r>
          <a:endParaRPr lang="ru-RU"/>
        </a:p>
      </dgm:t>
    </dgm:pt>
    <dgm:pt modelId="{522265F9-5389-43D1-99C9-A9B093A2CD12}" type="parTrans" cxnId="{BC58FF18-BBBC-42F2-BE3C-C27A428D9284}">
      <dgm:prSet/>
      <dgm:spPr/>
      <dgm:t>
        <a:bodyPr/>
        <a:lstStyle/>
        <a:p>
          <a:endParaRPr lang="ru-RU"/>
        </a:p>
      </dgm:t>
    </dgm:pt>
    <dgm:pt modelId="{EFD0E276-AD40-4975-84CB-855FA7819E78}" type="sibTrans" cxnId="{BC58FF18-BBBC-42F2-BE3C-C27A428D9284}">
      <dgm:prSet/>
      <dgm:spPr/>
      <dgm:t>
        <a:bodyPr/>
        <a:lstStyle/>
        <a:p>
          <a:endParaRPr lang="ru-RU"/>
        </a:p>
      </dgm:t>
    </dgm:pt>
    <dgm:pt modelId="{E0554766-9D47-4A61-9589-799556B45295}">
      <dgm:prSet phldrT="[Текст]"/>
      <dgm:spPr/>
      <dgm:t>
        <a:bodyPr/>
        <a:lstStyle/>
        <a:p>
          <a:r>
            <a:rPr lang="ru-RU" smtClean="0"/>
            <a:t>Орієнтовно через 3 тижні після надсилання документів ти отримаєш </a:t>
          </a:r>
          <a:r>
            <a:rPr lang="ru-RU" b="1" u="sng" smtClean="0"/>
            <a:t>рекомендований лист від ОРЦОЯО</a:t>
          </a:r>
          <a:r>
            <a:rPr lang="ru-RU" b="1" smtClean="0"/>
            <a:t> </a:t>
          </a:r>
          <a:r>
            <a:rPr lang="ru-RU" smtClean="0"/>
            <a:t>із:</a:t>
          </a:r>
          <a:endParaRPr lang="ru-RU"/>
        </a:p>
      </dgm:t>
    </dgm:pt>
    <dgm:pt modelId="{552C834E-72EE-4486-8294-1DA7620AD43B}" type="parTrans" cxnId="{14D62C44-E34A-4ABD-88DC-76E7C08BF33D}">
      <dgm:prSet/>
      <dgm:spPr/>
      <dgm:t>
        <a:bodyPr/>
        <a:lstStyle/>
        <a:p>
          <a:endParaRPr lang="ru-RU"/>
        </a:p>
      </dgm:t>
    </dgm:pt>
    <dgm:pt modelId="{BB18D7FB-E8FB-478C-B6FD-557655E0BFC9}" type="sibTrans" cxnId="{14D62C44-E34A-4ABD-88DC-76E7C08BF33D}">
      <dgm:prSet/>
      <dgm:spPr/>
      <dgm:t>
        <a:bodyPr/>
        <a:lstStyle/>
        <a:p>
          <a:endParaRPr lang="ru-RU"/>
        </a:p>
      </dgm:t>
    </dgm:pt>
    <dgm:pt modelId="{2390DFDD-36C6-4AAA-B39F-C4F24DEDD034}">
      <dgm:prSet/>
      <dgm:spPr/>
      <dgm:t>
        <a:bodyPr/>
        <a:lstStyle/>
        <a:p>
          <a:r>
            <a:rPr lang="ru-RU" smtClean="0"/>
            <a:t>Сертифікатом ЗНО-2014;</a:t>
          </a:r>
          <a:endParaRPr lang="ru-RU"/>
        </a:p>
      </dgm:t>
    </dgm:pt>
    <dgm:pt modelId="{4E5FE592-1CC2-4D57-BF9E-D2316B9297E8}" type="parTrans" cxnId="{27A58F96-269E-4BC7-BDD4-8404B1770D53}">
      <dgm:prSet/>
      <dgm:spPr/>
      <dgm:t>
        <a:bodyPr/>
        <a:lstStyle/>
        <a:p>
          <a:endParaRPr lang="ru-RU"/>
        </a:p>
      </dgm:t>
    </dgm:pt>
    <dgm:pt modelId="{779F0F4E-55D9-453B-A318-14F388A3C8B1}" type="sibTrans" cxnId="{27A58F96-269E-4BC7-BDD4-8404B1770D53}">
      <dgm:prSet/>
      <dgm:spPr/>
      <dgm:t>
        <a:bodyPr/>
        <a:lstStyle/>
        <a:p>
          <a:endParaRPr lang="ru-RU"/>
        </a:p>
      </dgm:t>
    </dgm:pt>
    <dgm:pt modelId="{170B1E0B-3319-44B0-ADB7-3CB58B4D92E9}">
      <dgm:prSet/>
      <dgm:spPr/>
      <dgm:t>
        <a:bodyPr/>
        <a:lstStyle/>
        <a:p>
          <a:r>
            <a:rPr lang="ru-RU" smtClean="0"/>
            <a:t>Реєстраційною карткою;</a:t>
          </a:r>
          <a:endParaRPr lang="ru-RU"/>
        </a:p>
      </dgm:t>
    </dgm:pt>
    <dgm:pt modelId="{19379391-8F3F-40D3-AD6C-F9D0B4656ED9}" type="parTrans" cxnId="{BBAD0CF1-C3A4-48D9-87AE-F4449EBE9CB3}">
      <dgm:prSet/>
      <dgm:spPr/>
      <dgm:t>
        <a:bodyPr/>
        <a:lstStyle/>
        <a:p>
          <a:endParaRPr lang="ru-RU"/>
        </a:p>
      </dgm:t>
    </dgm:pt>
    <dgm:pt modelId="{BDC0D676-DA8A-4B92-9EFB-DDBD9CB38193}" type="sibTrans" cxnId="{BBAD0CF1-C3A4-48D9-87AE-F4449EBE9CB3}">
      <dgm:prSet/>
      <dgm:spPr/>
      <dgm:t>
        <a:bodyPr/>
        <a:lstStyle/>
        <a:p>
          <a:endParaRPr lang="ru-RU"/>
        </a:p>
      </dgm:t>
    </dgm:pt>
    <dgm:pt modelId="{EF1BA29A-442C-4EA8-A6A2-226247DCC06A}">
      <dgm:prSet/>
      <dgm:spPr/>
      <dgm:t>
        <a:bodyPr/>
        <a:lstStyle/>
        <a:p>
          <a:r>
            <a:rPr lang="ru-RU" smtClean="0"/>
            <a:t>Інформаційним бюлетенем «Зовнішнє незалежне оцінювання. 2014 рік).</a:t>
          </a:r>
          <a:endParaRPr lang="ru-RU"/>
        </a:p>
      </dgm:t>
    </dgm:pt>
    <dgm:pt modelId="{B3C31993-9AB9-4E45-AA87-8CEACEE1FBA4}" type="parTrans" cxnId="{77A13776-7FB1-4798-B549-02BF9D5705BF}">
      <dgm:prSet/>
      <dgm:spPr/>
      <dgm:t>
        <a:bodyPr/>
        <a:lstStyle/>
        <a:p>
          <a:endParaRPr lang="ru-RU"/>
        </a:p>
      </dgm:t>
    </dgm:pt>
    <dgm:pt modelId="{A6888D43-D638-4EBC-9168-83D1D7448A56}" type="sibTrans" cxnId="{77A13776-7FB1-4798-B549-02BF9D5705BF}">
      <dgm:prSet/>
      <dgm:spPr/>
      <dgm:t>
        <a:bodyPr/>
        <a:lstStyle/>
        <a:p>
          <a:endParaRPr lang="ru-RU"/>
        </a:p>
      </dgm:t>
    </dgm:pt>
    <dgm:pt modelId="{BA3F3E2F-0DEB-476E-9A1B-4085A68C5DBA}">
      <dgm:prSet/>
      <dgm:spPr/>
      <dgm:t>
        <a:bodyPr/>
        <a:lstStyle/>
        <a:p>
          <a:r>
            <a:rPr lang="ru-RU" smtClean="0"/>
            <a:t>Лист від ОРЦОЯО ти маєш </a:t>
          </a:r>
          <a:r>
            <a:rPr lang="ru-RU" b="1" u="sng" smtClean="0"/>
            <a:t>особисто отримати</a:t>
          </a:r>
          <a:r>
            <a:rPr lang="ru-RU" b="1" smtClean="0"/>
            <a:t> </a:t>
          </a:r>
          <a:r>
            <a:rPr lang="ru-RU" smtClean="0"/>
            <a:t>у поштовому відділенні, яке обслуговує твій дім.</a:t>
          </a:r>
          <a:endParaRPr lang="ru-RU"/>
        </a:p>
      </dgm:t>
    </dgm:pt>
    <dgm:pt modelId="{248694C0-D78C-4E63-8FEC-BA0DE4036072}" type="parTrans" cxnId="{BB84F11B-7478-4AB2-9DCD-5BDB2C8833CC}">
      <dgm:prSet/>
      <dgm:spPr/>
      <dgm:t>
        <a:bodyPr/>
        <a:lstStyle/>
        <a:p>
          <a:endParaRPr lang="ru-RU"/>
        </a:p>
      </dgm:t>
    </dgm:pt>
    <dgm:pt modelId="{18BFC2BE-0AD1-4B51-ABD5-A134D3CF13FB}" type="sibTrans" cxnId="{BB84F11B-7478-4AB2-9DCD-5BDB2C8833CC}">
      <dgm:prSet/>
      <dgm:spPr/>
      <dgm:t>
        <a:bodyPr/>
        <a:lstStyle/>
        <a:p>
          <a:endParaRPr lang="ru-RU"/>
        </a:p>
      </dgm:t>
    </dgm:pt>
    <dgm:pt modelId="{9050CFD9-324B-4593-BF4A-47C2C19331E4}">
      <dgm:prSet/>
      <dgm:spPr/>
      <dgm:t>
        <a:bodyPr/>
        <a:lstStyle/>
        <a:p>
          <a:r>
            <a:rPr lang="ru-RU" smtClean="0"/>
            <a:t>Ти зможеш </a:t>
          </a:r>
          <a:r>
            <a:rPr lang="ru-RU" b="1" u="sng" smtClean="0"/>
            <a:t>перевірити стан реєстрації</a:t>
          </a:r>
          <a:r>
            <a:rPr lang="ru-RU" b="1" smtClean="0"/>
            <a:t> </a:t>
          </a:r>
          <a:r>
            <a:rPr lang="ru-RU" smtClean="0"/>
            <a:t>за номером заяви—реєстраційної картки або штрих-кодом листа на сайті ОРЦОЯО.</a:t>
          </a:r>
          <a:endParaRPr lang="ru-RU"/>
        </a:p>
      </dgm:t>
    </dgm:pt>
    <dgm:pt modelId="{6EC0D3FA-C5F1-415F-B806-DF527BFF865E}" type="parTrans" cxnId="{DA3B74AC-20B8-428C-910B-D6A0A2D9669D}">
      <dgm:prSet/>
      <dgm:spPr/>
      <dgm:t>
        <a:bodyPr/>
        <a:lstStyle/>
        <a:p>
          <a:endParaRPr lang="ru-RU"/>
        </a:p>
      </dgm:t>
    </dgm:pt>
    <dgm:pt modelId="{05309121-30C4-44C1-B84D-5449050B4C3F}" type="sibTrans" cxnId="{DA3B74AC-20B8-428C-910B-D6A0A2D9669D}">
      <dgm:prSet/>
      <dgm:spPr/>
      <dgm:t>
        <a:bodyPr/>
        <a:lstStyle/>
        <a:p>
          <a:endParaRPr lang="ru-RU"/>
        </a:p>
      </dgm:t>
    </dgm:pt>
    <dgm:pt modelId="{2955F7AE-FBDC-443D-A8F3-2DC265626526}" type="pres">
      <dgm:prSet presAssocID="{B5FF55A6-9B51-46F1-A3BB-70A10A95CFA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642E5DE-C51B-4988-B587-3BAFA2D2EA81}" type="pres">
      <dgm:prSet presAssocID="{5A42576C-8F33-4600-B0EE-E093CEAEAA06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C34D02-9EBF-4AC8-8A33-3E9D774A582F}" type="pres">
      <dgm:prSet presAssocID="{5A42576C-8F33-4600-B0EE-E093CEAEAA06}" presName="childText" presStyleLbl="revTx" presStyleIdx="0" presStyleCnt="1" custScaleY="11334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7A13776-7FB1-4798-B549-02BF9D5705BF}" srcId="{E0554766-9D47-4A61-9589-799556B45295}" destId="{EF1BA29A-442C-4EA8-A6A2-226247DCC06A}" srcOrd="2" destOrd="0" parTransId="{B3C31993-9AB9-4E45-AA87-8CEACEE1FBA4}" sibTransId="{A6888D43-D638-4EBC-9168-83D1D7448A56}"/>
    <dgm:cxn modelId="{CAF57AED-6DAA-474A-8BC8-CCD53FDA70BF}" type="presOf" srcId="{9050CFD9-324B-4593-BF4A-47C2C19331E4}" destId="{80C34D02-9EBF-4AC8-8A33-3E9D774A582F}" srcOrd="0" destOrd="5" presId="urn:microsoft.com/office/officeart/2005/8/layout/vList2"/>
    <dgm:cxn modelId="{BBAD0CF1-C3A4-48D9-87AE-F4449EBE9CB3}" srcId="{E0554766-9D47-4A61-9589-799556B45295}" destId="{170B1E0B-3319-44B0-ADB7-3CB58B4D92E9}" srcOrd="1" destOrd="0" parTransId="{19379391-8F3F-40D3-AD6C-F9D0B4656ED9}" sibTransId="{BDC0D676-DA8A-4B92-9EFB-DDBD9CB38193}"/>
    <dgm:cxn modelId="{F7F00095-269E-4BBC-B1E2-F3D7F3E2E871}" type="presOf" srcId="{5A42576C-8F33-4600-B0EE-E093CEAEAA06}" destId="{5642E5DE-C51B-4988-B587-3BAFA2D2EA81}" srcOrd="0" destOrd="0" presId="urn:microsoft.com/office/officeart/2005/8/layout/vList2"/>
    <dgm:cxn modelId="{BC58FF18-BBBC-42F2-BE3C-C27A428D9284}" srcId="{B5FF55A6-9B51-46F1-A3BB-70A10A95CFA9}" destId="{5A42576C-8F33-4600-B0EE-E093CEAEAA06}" srcOrd="0" destOrd="0" parTransId="{522265F9-5389-43D1-99C9-A9B093A2CD12}" sibTransId="{EFD0E276-AD40-4975-84CB-855FA7819E78}"/>
    <dgm:cxn modelId="{5A33A702-578A-4C7D-BE4C-F80320BED35E}" type="presOf" srcId="{B5FF55A6-9B51-46F1-A3BB-70A10A95CFA9}" destId="{2955F7AE-FBDC-443D-A8F3-2DC265626526}" srcOrd="0" destOrd="0" presId="urn:microsoft.com/office/officeart/2005/8/layout/vList2"/>
    <dgm:cxn modelId="{27A58F96-269E-4BC7-BDD4-8404B1770D53}" srcId="{E0554766-9D47-4A61-9589-799556B45295}" destId="{2390DFDD-36C6-4AAA-B39F-C4F24DEDD034}" srcOrd="0" destOrd="0" parTransId="{4E5FE592-1CC2-4D57-BF9E-D2316B9297E8}" sibTransId="{779F0F4E-55D9-453B-A318-14F388A3C8B1}"/>
    <dgm:cxn modelId="{4791C8AA-4FFA-4CA1-B042-E37D47E0B116}" type="presOf" srcId="{170B1E0B-3319-44B0-ADB7-3CB58B4D92E9}" destId="{80C34D02-9EBF-4AC8-8A33-3E9D774A582F}" srcOrd="0" destOrd="2" presId="urn:microsoft.com/office/officeart/2005/8/layout/vList2"/>
    <dgm:cxn modelId="{70A5145B-C9E8-4081-85C8-9AF9D6D42C0F}" type="presOf" srcId="{E0554766-9D47-4A61-9589-799556B45295}" destId="{80C34D02-9EBF-4AC8-8A33-3E9D774A582F}" srcOrd="0" destOrd="0" presId="urn:microsoft.com/office/officeart/2005/8/layout/vList2"/>
    <dgm:cxn modelId="{DA3B74AC-20B8-428C-910B-D6A0A2D9669D}" srcId="{5A42576C-8F33-4600-B0EE-E093CEAEAA06}" destId="{9050CFD9-324B-4593-BF4A-47C2C19331E4}" srcOrd="2" destOrd="0" parTransId="{6EC0D3FA-C5F1-415F-B806-DF527BFF865E}" sibTransId="{05309121-30C4-44C1-B84D-5449050B4C3F}"/>
    <dgm:cxn modelId="{985C8F0D-01B8-426C-BCFB-EF69046B8A87}" type="presOf" srcId="{2390DFDD-36C6-4AAA-B39F-C4F24DEDD034}" destId="{80C34D02-9EBF-4AC8-8A33-3E9D774A582F}" srcOrd="0" destOrd="1" presId="urn:microsoft.com/office/officeart/2005/8/layout/vList2"/>
    <dgm:cxn modelId="{EF783EBB-0054-4229-BB3C-49E4035BB024}" type="presOf" srcId="{BA3F3E2F-0DEB-476E-9A1B-4085A68C5DBA}" destId="{80C34D02-9EBF-4AC8-8A33-3E9D774A582F}" srcOrd="0" destOrd="4" presId="urn:microsoft.com/office/officeart/2005/8/layout/vList2"/>
    <dgm:cxn modelId="{2156F1CD-70AA-4895-8478-3AFCF7338BFF}" type="presOf" srcId="{EF1BA29A-442C-4EA8-A6A2-226247DCC06A}" destId="{80C34D02-9EBF-4AC8-8A33-3E9D774A582F}" srcOrd="0" destOrd="3" presId="urn:microsoft.com/office/officeart/2005/8/layout/vList2"/>
    <dgm:cxn modelId="{BB84F11B-7478-4AB2-9DCD-5BDB2C8833CC}" srcId="{5A42576C-8F33-4600-B0EE-E093CEAEAA06}" destId="{BA3F3E2F-0DEB-476E-9A1B-4085A68C5DBA}" srcOrd="1" destOrd="0" parTransId="{248694C0-D78C-4E63-8FEC-BA0DE4036072}" sibTransId="{18BFC2BE-0AD1-4B51-ABD5-A134D3CF13FB}"/>
    <dgm:cxn modelId="{14D62C44-E34A-4ABD-88DC-76E7C08BF33D}" srcId="{5A42576C-8F33-4600-B0EE-E093CEAEAA06}" destId="{E0554766-9D47-4A61-9589-799556B45295}" srcOrd="0" destOrd="0" parTransId="{552C834E-72EE-4486-8294-1DA7620AD43B}" sibTransId="{BB18D7FB-E8FB-478C-B6FD-557655E0BFC9}"/>
    <dgm:cxn modelId="{5DFAAB46-5A62-42A5-8E09-40832949911C}" type="presParOf" srcId="{2955F7AE-FBDC-443D-A8F3-2DC265626526}" destId="{5642E5DE-C51B-4988-B587-3BAFA2D2EA81}" srcOrd="0" destOrd="0" presId="urn:microsoft.com/office/officeart/2005/8/layout/vList2"/>
    <dgm:cxn modelId="{81496A71-4172-4345-84AB-5711E5765DFB}" type="presParOf" srcId="{2955F7AE-FBDC-443D-A8F3-2DC265626526}" destId="{80C34D02-9EBF-4AC8-8A33-3E9D774A582F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1B076FE-D224-4EB6-A2AC-5FEF9C2A56EB}">
      <dsp:nvSpPr>
        <dsp:cNvPr id="0" name=""/>
        <dsp:cNvSpPr/>
      </dsp:nvSpPr>
      <dsp:spPr>
        <a:xfrm>
          <a:off x="0" y="0"/>
          <a:ext cx="6874637" cy="103298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5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5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b="1" kern="1200" smtClean="0"/>
            <a:t>Обери предмети тестування</a:t>
          </a:r>
          <a:endParaRPr lang="ru-RU" sz="3200" b="1" kern="1200"/>
        </a:p>
      </dsp:txBody>
      <dsp:txXfrm>
        <a:off x="0" y="0"/>
        <a:ext cx="5699615" cy="1032986"/>
      </dsp:txXfrm>
    </dsp:sp>
    <dsp:sp modelId="{4CE8625D-CC8E-4C4D-A1AD-DE8DAA8CAAD7}">
      <dsp:nvSpPr>
        <dsp:cNvPr id="0" name=""/>
        <dsp:cNvSpPr/>
      </dsp:nvSpPr>
      <dsp:spPr>
        <a:xfrm>
          <a:off x="513365" y="1176456"/>
          <a:ext cx="6874637" cy="103298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3704954"/>
                <a:satOff val="-13739"/>
                <a:lumOff val="-3627"/>
                <a:alphaOff val="0"/>
                <a:shade val="15000"/>
                <a:satMod val="180000"/>
              </a:schemeClr>
            </a:gs>
            <a:gs pos="50000">
              <a:schemeClr val="accent5">
                <a:hueOff val="3704954"/>
                <a:satOff val="-13739"/>
                <a:lumOff val="-3627"/>
                <a:alphaOff val="0"/>
                <a:shade val="45000"/>
                <a:satMod val="170000"/>
              </a:schemeClr>
            </a:gs>
            <a:gs pos="70000">
              <a:schemeClr val="accent5">
                <a:hueOff val="3704954"/>
                <a:satOff val="-13739"/>
                <a:lumOff val="-3627"/>
                <a:alphaOff val="0"/>
                <a:tint val="99000"/>
                <a:shade val="65000"/>
                <a:satMod val="155000"/>
              </a:schemeClr>
            </a:gs>
            <a:gs pos="100000">
              <a:schemeClr val="accent5">
                <a:hueOff val="3704954"/>
                <a:satOff val="-13739"/>
                <a:lumOff val="-3627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5">
              <a:hueOff val="3704954"/>
              <a:satOff val="-13739"/>
              <a:lumOff val="-3627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b="1" kern="1200" smtClean="0"/>
            <a:t>Підготуй необхідні документи та матеріали</a:t>
          </a:r>
          <a:endParaRPr lang="ru-RU" sz="3200" b="1" kern="1200"/>
        </a:p>
      </dsp:txBody>
      <dsp:txXfrm>
        <a:off x="513365" y="1176456"/>
        <a:ext cx="5689830" cy="1032986"/>
      </dsp:txXfrm>
    </dsp:sp>
    <dsp:sp modelId="{AE10FB90-BBB0-4D93-83AD-F990494F811C}">
      <dsp:nvSpPr>
        <dsp:cNvPr id="0" name=""/>
        <dsp:cNvSpPr/>
      </dsp:nvSpPr>
      <dsp:spPr>
        <a:xfrm>
          <a:off x="1026731" y="2352912"/>
          <a:ext cx="6874637" cy="103298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7409907"/>
                <a:satOff val="-27478"/>
                <a:lumOff val="-7254"/>
                <a:alphaOff val="0"/>
                <a:shade val="15000"/>
                <a:satMod val="180000"/>
              </a:schemeClr>
            </a:gs>
            <a:gs pos="50000">
              <a:schemeClr val="accent5">
                <a:hueOff val="7409907"/>
                <a:satOff val="-27478"/>
                <a:lumOff val="-7254"/>
                <a:alphaOff val="0"/>
                <a:shade val="45000"/>
                <a:satMod val="170000"/>
              </a:schemeClr>
            </a:gs>
            <a:gs pos="70000">
              <a:schemeClr val="accent5">
                <a:hueOff val="7409907"/>
                <a:satOff val="-27478"/>
                <a:lumOff val="-7254"/>
                <a:alphaOff val="0"/>
                <a:tint val="99000"/>
                <a:shade val="65000"/>
                <a:satMod val="155000"/>
              </a:schemeClr>
            </a:gs>
            <a:gs pos="100000">
              <a:schemeClr val="accent5">
                <a:hueOff val="7409907"/>
                <a:satOff val="-27478"/>
                <a:lumOff val="-7254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5">
              <a:hueOff val="7409907"/>
              <a:satOff val="-27478"/>
              <a:lumOff val="-7254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b="1" kern="1200" smtClean="0"/>
            <a:t>Сформуй заяву – реєстраційну картку</a:t>
          </a:r>
        </a:p>
      </dsp:txBody>
      <dsp:txXfrm>
        <a:off x="1026731" y="2352912"/>
        <a:ext cx="5689830" cy="1032986"/>
      </dsp:txXfrm>
    </dsp:sp>
    <dsp:sp modelId="{A0E1D865-0B96-4895-BDFB-2A3FD6DEFE06}">
      <dsp:nvSpPr>
        <dsp:cNvPr id="0" name=""/>
        <dsp:cNvSpPr/>
      </dsp:nvSpPr>
      <dsp:spPr>
        <a:xfrm>
          <a:off x="1540097" y="3529369"/>
          <a:ext cx="6874637" cy="103298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11114861"/>
                <a:satOff val="-41218"/>
                <a:lumOff val="-10881"/>
                <a:alphaOff val="0"/>
                <a:shade val="15000"/>
                <a:satMod val="180000"/>
              </a:schemeClr>
            </a:gs>
            <a:gs pos="50000">
              <a:schemeClr val="accent5">
                <a:hueOff val="11114861"/>
                <a:satOff val="-41218"/>
                <a:lumOff val="-10881"/>
                <a:alphaOff val="0"/>
                <a:shade val="45000"/>
                <a:satMod val="170000"/>
              </a:schemeClr>
            </a:gs>
            <a:gs pos="70000">
              <a:schemeClr val="accent5">
                <a:hueOff val="11114861"/>
                <a:satOff val="-41218"/>
                <a:lumOff val="-10881"/>
                <a:alphaOff val="0"/>
                <a:tint val="99000"/>
                <a:shade val="65000"/>
                <a:satMod val="155000"/>
              </a:schemeClr>
            </a:gs>
            <a:gs pos="100000">
              <a:schemeClr val="accent5">
                <a:hueOff val="11114861"/>
                <a:satOff val="-41218"/>
                <a:lumOff val="-10881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5">
              <a:hueOff val="11114861"/>
              <a:satOff val="-41218"/>
              <a:lumOff val="-10881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b="1" kern="1200" smtClean="0"/>
            <a:t>Надішли комплект документів до ОРЦОЯО</a:t>
          </a:r>
        </a:p>
      </dsp:txBody>
      <dsp:txXfrm>
        <a:off x="1540097" y="3529369"/>
        <a:ext cx="5689830" cy="1032986"/>
      </dsp:txXfrm>
    </dsp:sp>
    <dsp:sp modelId="{B372D23D-2C74-4C8E-B0DD-675E699CFDAF}">
      <dsp:nvSpPr>
        <dsp:cNvPr id="0" name=""/>
        <dsp:cNvSpPr/>
      </dsp:nvSpPr>
      <dsp:spPr>
        <a:xfrm>
          <a:off x="2053462" y="4705825"/>
          <a:ext cx="6874637" cy="103298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14819814"/>
                <a:satOff val="-54957"/>
                <a:lumOff val="-14508"/>
                <a:alphaOff val="0"/>
                <a:shade val="15000"/>
                <a:satMod val="180000"/>
              </a:schemeClr>
            </a:gs>
            <a:gs pos="50000">
              <a:schemeClr val="accent5">
                <a:hueOff val="14819814"/>
                <a:satOff val="-54957"/>
                <a:lumOff val="-14508"/>
                <a:alphaOff val="0"/>
                <a:shade val="45000"/>
                <a:satMod val="170000"/>
              </a:schemeClr>
            </a:gs>
            <a:gs pos="70000">
              <a:schemeClr val="accent5">
                <a:hueOff val="14819814"/>
                <a:satOff val="-54957"/>
                <a:lumOff val="-14508"/>
                <a:alphaOff val="0"/>
                <a:tint val="99000"/>
                <a:shade val="65000"/>
                <a:satMod val="155000"/>
              </a:schemeClr>
            </a:gs>
            <a:gs pos="100000">
              <a:schemeClr val="accent5">
                <a:hueOff val="14819814"/>
                <a:satOff val="-54957"/>
                <a:lumOff val="-14508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5">
              <a:hueOff val="14819814"/>
              <a:satOff val="-54957"/>
              <a:lumOff val="-14508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b="1" kern="1200" smtClean="0"/>
            <a:t>Проконтролюй стан реєстрації</a:t>
          </a:r>
        </a:p>
      </dsp:txBody>
      <dsp:txXfrm>
        <a:off x="2053462" y="4705825"/>
        <a:ext cx="5689830" cy="1032986"/>
      </dsp:txXfrm>
    </dsp:sp>
    <dsp:sp modelId="{C9E967DF-AB1B-4244-BCF5-66D838F8E209}">
      <dsp:nvSpPr>
        <dsp:cNvPr id="0" name=""/>
        <dsp:cNvSpPr/>
      </dsp:nvSpPr>
      <dsp:spPr>
        <a:xfrm>
          <a:off x="6203195" y="754653"/>
          <a:ext cx="671441" cy="671441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000" kern="1200"/>
        </a:p>
      </dsp:txBody>
      <dsp:txXfrm>
        <a:off x="6203195" y="754653"/>
        <a:ext cx="671441" cy="671441"/>
      </dsp:txXfrm>
    </dsp:sp>
    <dsp:sp modelId="{B2245F03-16D1-4E2E-98B6-2AED8CBC5C15}">
      <dsp:nvSpPr>
        <dsp:cNvPr id="0" name=""/>
        <dsp:cNvSpPr/>
      </dsp:nvSpPr>
      <dsp:spPr>
        <a:xfrm>
          <a:off x="6716561" y="1931110"/>
          <a:ext cx="671441" cy="671441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5027588"/>
            <a:satOff val="-26096"/>
            <a:lumOff val="-1955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000" kern="1200"/>
        </a:p>
      </dsp:txBody>
      <dsp:txXfrm>
        <a:off x="6716561" y="1931110"/>
        <a:ext cx="671441" cy="671441"/>
      </dsp:txXfrm>
    </dsp:sp>
    <dsp:sp modelId="{04E10FBD-6F7F-4003-A4AC-67CF8FFACAFE}">
      <dsp:nvSpPr>
        <dsp:cNvPr id="0" name=""/>
        <dsp:cNvSpPr/>
      </dsp:nvSpPr>
      <dsp:spPr>
        <a:xfrm>
          <a:off x="7229927" y="3090350"/>
          <a:ext cx="671441" cy="671441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10055176"/>
            <a:satOff val="-52193"/>
            <a:lumOff val="-3911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000" kern="1200"/>
        </a:p>
      </dsp:txBody>
      <dsp:txXfrm>
        <a:off x="7229927" y="3090350"/>
        <a:ext cx="671441" cy="671441"/>
      </dsp:txXfrm>
    </dsp:sp>
    <dsp:sp modelId="{147D8F83-895D-4114-ABF9-0A3E53AFB43A}">
      <dsp:nvSpPr>
        <dsp:cNvPr id="0" name=""/>
        <dsp:cNvSpPr/>
      </dsp:nvSpPr>
      <dsp:spPr>
        <a:xfrm>
          <a:off x="7743293" y="4278284"/>
          <a:ext cx="671441" cy="671441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15082764"/>
            <a:satOff val="-78289"/>
            <a:lumOff val="-5866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000" kern="1200"/>
        </a:p>
      </dsp:txBody>
      <dsp:txXfrm>
        <a:off x="7743293" y="4278284"/>
        <a:ext cx="671441" cy="671441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FC9836A-D73E-4B19-B54F-0E30CDE4AB9D}">
      <dsp:nvSpPr>
        <dsp:cNvPr id="0" name=""/>
        <dsp:cNvSpPr/>
      </dsp:nvSpPr>
      <dsp:spPr>
        <a:xfrm>
          <a:off x="0" y="35133"/>
          <a:ext cx="8928100" cy="76752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5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5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kern="1200" smtClean="0"/>
            <a:t>Термін реєстрації</a:t>
          </a:r>
          <a:endParaRPr lang="ru-RU" sz="3200" kern="1200"/>
        </a:p>
      </dsp:txBody>
      <dsp:txXfrm>
        <a:off x="0" y="35133"/>
        <a:ext cx="8928100" cy="767520"/>
      </dsp:txXfrm>
    </dsp:sp>
    <dsp:sp modelId="{1837080B-24E4-4D13-99BD-3BF96CB57B09}">
      <dsp:nvSpPr>
        <dsp:cNvPr id="0" name=""/>
        <dsp:cNvSpPr/>
      </dsp:nvSpPr>
      <dsp:spPr>
        <a:xfrm>
          <a:off x="0" y="802653"/>
          <a:ext cx="8928100" cy="5299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3467" tIns="40640" rIns="227584" bIns="4064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uk-UA" sz="2500" kern="1200" smtClean="0"/>
            <a:t>Реєстрація триває з 03 січня до 05 березня 2014 р.</a:t>
          </a:r>
          <a:endParaRPr lang="ru-RU" sz="2500" kern="1200"/>
        </a:p>
      </dsp:txBody>
      <dsp:txXfrm>
        <a:off x="0" y="802653"/>
        <a:ext cx="8928100" cy="529920"/>
      </dsp:txXfrm>
    </dsp:sp>
    <dsp:sp modelId="{09662AFC-F5E4-4E7F-A0AB-8AFFDDEDB4F7}">
      <dsp:nvSpPr>
        <dsp:cNvPr id="0" name=""/>
        <dsp:cNvSpPr/>
      </dsp:nvSpPr>
      <dsp:spPr>
        <a:xfrm>
          <a:off x="0" y="1332573"/>
          <a:ext cx="8928100" cy="767520"/>
        </a:xfrm>
        <a:prstGeom prst="roundRect">
          <a:avLst/>
        </a:prstGeom>
        <a:gradFill rotWithShape="0">
          <a:gsLst>
            <a:gs pos="0">
              <a:schemeClr val="accent5">
                <a:hueOff val="7409907"/>
                <a:satOff val="-27478"/>
                <a:lumOff val="-7254"/>
                <a:alphaOff val="0"/>
                <a:shade val="15000"/>
                <a:satMod val="180000"/>
              </a:schemeClr>
            </a:gs>
            <a:gs pos="50000">
              <a:schemeClr val="accent5">
                <a:hueOff val="7409907"/>
                <a:satOff val="-27478"/>
                <a:lumOff val="-7254"/>
                <a:alphaOff val="0"/>
                <a:shade val="45000"/>
                <a:satMod val="170000"/>
              </a:schemeClr>
            </a:gs>
            <a:gs pos="70000">
              <a:schemeClr val="accent5">
                <a:hueOff val="7409907"/>
                <a:satOff val="-27478"/>
                <a:lumOff val="-7254"/>
                <a:alphaOff val="0"/>
                <a:tint val="99000"/>
                <a:shade val="65000"/>
                <a:satMod val="155000"/>
              </a:schemeClr>
            </a:gs>
            <a:gs pos="100000">
              <a:schemeClr val="accent5">
                <a:hueOff val="7409907"/>
                <a:satOff val="-27478"/>
                <a:lumOff val="-7254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5">
              <a:hueOff val="7409907"/>
              <a:satOff val="-27478"/>
              <a:lumOff val="-7254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kern="1200" smtClean="0"/>
            <a:t>Внесення змін до реєстраційних даних</a:t>
          </a:r>
          <a:endParaRPr lang="ru-RU" sz="3200" kern="1200"/>
        </a:p>
      </dsp:txBody>
      <dsp:txXfrm>
        <a:off x="0" y="1332573"/>
        <a:ext cx="8928100" cy="767520"/>
      </dsp:txXfrm>
    </dsp:sp>
    <dsp:sp modelId="{44C123F7-9D50-4223-955F-9735643D6386}">
      <dsp:nvSpPr>
        <dsp:cNvPr id="0" name=""/>
        <dsp:cNvSpPr/>
      </dsp:nvSpPr>
      <dsp:spPr>
        <a:xfrm>
          <a:off x="0" y="2100093"/>
          <a:ext cx="8928100" cy="1490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3467" tIns="40640" rIns="227584" bIns="4064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uk-UA" sz="2500" kern="1200" smtClean="0"/>
            <a:t>Якщо ти хочеш перереєструватися (змінити перелік предметів, персональні дані тощо), надішли новий комплект документів до 19 березня 2014 р. разом з отриманим Сертифікатом ЗНО-2014.</a:t>
          </a:r>
          <a:endParaRPr lang="ru-RU" sz="2500" kern="1200"/>
        </a:p>
      </dsp:txBody>
      <dsp:txXfrm>
        <a:off x="0" y="2100093"/>
        <a:ext cx="8928100" cy="1490400"/>
      </dsp:txXfrm>
    </dsp:sp>
    <dsp:sp modelId="{0385BBDE-CDCB-4A97-A153-AFD2B0B2AA76}">
      <dsp:nvSpPr>
        <dsp:cNvPr id="0" name=""/>
        <dsp:cNvSpPr/>
      </dsp:nvSpPr>
      <dsp:spPr>
        <a:xfrm>
          <a:off x="0" y="3590493"/>
          <a:ext cx="8928100" cy="767520"/>
        </a:xfrm>
        <a:prstGeom prst="roundRect">
          <a:avLst/>
        </a:prstGeom>
        <a:gradFill rotWithShape="0">
          <a:gsLst>
            <a:gs pos="0">
              <a:schemeClr val="accent5">
                <a:hueOff val="14819814"/>
                <a:satOff val="-54957"/>
                <a:lumOff val="-14508"/>
                <a:alphaOff val="0"/>
                <a:shade val="15000"/>
                <a:satMod val="180000"/>
              </a:schemeClr>
            </a:gs>
            <a:gs pos="50000">
              <a:schemeClr val="accent5">
                <a:hueOff val="14819814"/>
                <a:satOff val="-54957"/>
                <a:lumOff val="-14508"/>
                <a:alphaOff val="0"/>
                <a:shade val="45000"/>
                <a:satMod val="170000"/>
              </a:schemeClr>
            </a:gs>
            <a:gs pos="70000">
              <a:schemeClr val="accent5">
                <a:hueOff val="14819814"/>
                <a:satOff val="-54957"/>
                <a:lumOff val="-14508"/>
                <a:alphaOff val="0"/>
                <a:tint val="99000"/>
                <a:shade val="65000"/>
                <a:satMod val="155000"/>
              </a:schemeClr>
            </a:gs>
            <a:gs pos="100000">
              <a:schemeClr val="accent5">
                <a:hueOff val="14819814"/>
                <a:satOff val="-54957"/>
                <a:lumOff val="-14508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5">
              <a:hueOff val="14819814"/>
              <a:satOff val="-54957"/>
              <a:lumOff val="-14508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kern="1200" smtClean="0"/>
            <a:t>Відмова у реєстрації</a:t>
          </a:r>
          <a:endParaRPr lang="ru-RU" sz="3200" kern="1200"/>
        </a:p>
      </dsp:txBody>
      <dsp:txXfrm>
        <a:off x="0" y="3590493"/>
        <a:ext cx="8928100" cy="767520"/>
      </dsp:txXfrm>
    </dsp:sp>
    <dsp:sp modelId="{5D0355E8-89C2-4446-B74C-88C7B237489D}">
      <dsp:nvSpPr>
        <dsp:cNvPr id="0" name=""/>
        <dsp:cNvSpPr/>
      </dsp:nvSpPr>
      <dsp:spPr>
        <a:xfrm>
          <a:off x="0" y="4358013"/>
          <a:ext cx="8928100" cy="1490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3467" tIns="40640" rIns="227584" bIns="4064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uk-UA" sz="2500" kern="1200" smtClean="0"/>
            <a:t>Якщо ти отримав лист із відмовою у реєстрації, ти можеш виправити зазначені недоліки і надіслати до 19 березня 2014 р. новий комплект документів разом з копією листа про відмову.</a:t>
          </a:r>
          <a:endParaRPr lang="ru-RU" sz="2500" kern="1200"/>
        </a:p>
      </dsp:txBody>
      <dsp:txXfrm>
        <a:off x="0" y="4358013"/>
        <a:ext cx="8928100" cy="149040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642E5DE-C51B-4988-B587-3BAFA2D2EA81}">
      <dsp:nvSpPr>
        <dsp:cNvPr id="0" name=""/>
        <dsp:cNvSpPr/>
      </dsp:nvSpPr>
      <dsp:spPr>
        <a:xfrm>
          <a:off x="0" y="28792"/>
          <a:ext cx="8928100" cy="623610"/>
        </a:xfrm>
        <a:prstGeom prst="roundRect">
          <a:avLst/>
        </a:prstGeom>
        <a:gradFill rotWithShape="1">
          <a:gsLst>
            <a:gs pos="0">
              <a:schemeClr val="accent5">
                <a:shade val="15000"/>
                <a:satMod val="180000"/>
              </a:schemeClr>
            </a:gs>
            <a:gs pos="50000">
              <a:schemeClr val="accent5">
                <a:shade val="45000"/>
                <a:satMod val="170000"/>
              </a:schemeClr>
            </a:gs>
            <a:gs pos="70000">
              <a:schemeClr val="accent5">
                <a:tint val="99000"/>
                <a:shade val="65000"/>
                <a:satMod val="155000"/>
              </a:schemeClr>
            </a:gs>
            <a:gs pos="100000">
              <a:schemeClr val="accent5"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5">
              <a:satMod val="300000"/>
            </a:schemeClr>
          </a:contourClr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600" kern="1200" smtClean="0"/>
            <a:t>1. Обери предмети тестування</a:t>
          </a:r>
          <a:endParaRPr lang="ru-RU" sz="2600" kern="1200"/>
        </a:p>
      </dsp:txBody>
      <dsp:txXfrm>
        <a:off x="0" y="28792"/>
        <a:ext cx="8928100" cy="623610"/>
      </dsp:txXfrm>
    </dsp:sp>
    <dsp:sp modelId="{80C34D02-9EBF-4AC8-8A33-3E9D774A582F}">
      <dsp:nvSpPr>
        <dsp:cNvPr id="0" name=""/>
        <dsp:cNvSpPr/>
      </dsp:nvSpPr>
      <dsp:spPr>
        <a:xfrm>
          <a:off x="0" y="652402"/>
          <a:ext cx="8928100" cy="52743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3467" tIns="33020" rIns="184912" bIns="33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000" kern="1200" smtClean="0"/>
            <a:t>Ознайомся із </a:t>
          </a:r>
          <a:r>
            <a:rPr lang="ru-RU" sz="2000" b="1" u="sng" kern="1200" smtClean="0"/>
            <a:t>Правилами прийому</a:t>
          </a:r>
          <a:r>
            <a:rPr lang="ru-RU" sz="2000" b="1" kern="1200" smtClean="0"/>
            <a:t> </a:t>
          </a:r>
          <a:r>
            <a:rPr lang="ru-RU" sz="2000" kern="1200" smtClean="0"/>
            <a:t>до вищого навчального закладу та </a:t>
          </a:r>
          <a:r>
            <a:rPr lang="ru-RU" sz="2000" b="1" u="sng" kern="1200" smtClean="0"/>
            <a:t>Порядком проведення</a:t>
          </a:r>
          <a:r>
            <a:rPr lang="ru-RU" sz="2000" b="1" kern="1200" smtClean="0"/>
            <a:t> </a:t>
          </a:r>
          <a:r>
            <a:rPr lang="ru-RU" sz="2000" kern="1200" smtClean="0"/>
            <a:t>ЗНО-2014.</a:t>
          </a:r>
          <a:endParaRPr lang="ru-RU" sz="2000" kern="120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000" kern="1200" smtClean="0"/>
            <a:t>Обери </a:t>
          </a:r>
          <a:r>
            <a:rPr lang="ru-RU" sz="2000" b="1" u="sng" kern="1200" smtClean="0"/>
            <a:t>не більше 4 предметів</a:t>
          </a:r>
          <a:r>
            <a:rPr lang="ru-RU" sz="2000" b="1" kern="1200" smtClean="0"/>
            <a:t> </a:t>
          </a:r>
          <a:r>
            <a:rPr lang="ru-RU" sz="2000" kern="1200" smtClean="0"/>
            <a:t>тестування із переліку: українська мова і література; історія України; математика; фізика; біологія; географія; хімія; всесвітня історія; світова література; російська мова; одна з іноземних мов—англійська, французька, німецька, іспанська.</a:t>
          </a:r>
          <a:endParaRPr lang="ru-RU" sz="2000" kern="120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000" kern="1200" smtClean="0"/>
            <a:t>У разі потреби обери </a:t>
          </a:r>
          <a:r>
            <a:rPr lang="ru-RU" sz="2000" b="1" u="sng" kern="1200" smtClean="0"/>
            <a:t>мову перекладу</a:t>
          </a:r>
          <a:r>
            <a:rPr lang="ru-RU" sz="2000" b="1" kern="1200" smtClean="0"/>
            <a:t> </a:t>
          </a:r>
          <a:r>
            <a:rPr lang="ru-RU" sz="2000" kern="1200" smtClean="0"/>
            <a:t>тестового зошита:</a:t>
          </a:r>
          <a:endParaRPr lang="ru-RU" sz="2000" kern="1200"/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000" kern="1200" smtClean="0"/>
            <a:t>Зошити з української мови і літератури, російської мови та іноземних мов </a:t>
          </a:r>
          <a:r>
            <a:rPr lang="ru-RU" sz="2000" b="1" i="1" kern="1200" smtClean="0"/>
            <a:t>не перекладаються</a:t>
          </a:r>
          <a:r>
            <a:rPr lang="ru-RU" sz="2000" kern="1200" smtClean="0"/>
            <a:t>;</a:t>
          </a:r>
          <a:endParaRPr lang="ru-RU" sz="2000" kern="1200"/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000" kern="1200" smtClean="0"/>
            <a:t>Зошити з історії України, математики, фізики, біології, географії, хімії та всесвітньої історії можуть бути перекладені на </a:t>
          </a:r>
          <a:r>
            <a:rPr lang="ru-RU" sz="2000" b="1" i="1" kern="1200" smtClean="0"/>
            <a:t>російську, молдовську, румунську, польську, угорську та кримськотатарську </a:t>
          </a:r>
          <a:r>
            <a:rPr lang="ru-RU" sz="2000" kern="1200" smtClean="0"/>
            <a:t>мови;</a:t>
          </a:r>
          <a:endParaRPr lang="ru-RU" sz="2000" kern="1200"/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000" kern="1200" smtClean="0"/>
            <a:t>Зошит зі світової літератури може бути перекладений тільки на </a:t>
          </a:r>
          <a:r>
            <a:rPr lang="ru-RU" sz="2000" b="1" i="1" kern="1200" smtClean="0"/>
            <a:t>російську </a:t>
          </a:r>
          <a:r>
            <a:rPr lang="ru-RU" sz="2000" kern="1200" smtClean="0"/>
            <a:t>мову.</a:t>
          </a:r>
          <a:endParaRPr lang="ru-RU" sz="2000" kern="1200"/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000" kern="1200" smtClean="0"/>
            <a:t>У разі замовлення перекладу тестовий зошит українською мовою ти </a:t>
          </a:r>
          <a:r>
            <a:rPr lang="ru-RU" sz="2000" b="1" u="sng" kern="1200" smtClean="0"/>
            <a:t>не отримаєш</a:t>
          </a:r>
          <a:r>
            <a:rPr lang="ru-RU" sz="2000" kern="1200" smtClean="0"/>
            <a:t>!</a:t>
          </a:r>
          <a:endParaRPr lang="ru-RU" sz="2000" kern="120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ru-RU" sz="2000" kern="1200"/>
        </a:p>
      </dsp:txBody>
      <dsp:txXfrm>
        <a:off x="0" y="652402"/>
        <a:ext cx="8928100" cy="527436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642E5DE-C51B-4988-B587-3BAFA2D2EA81}">
      <dsp:nvSpPr>
        <dsp:cNvPr id="0" name=""/>
        <dsp:cNvSpPr/>
      </dsp:nvSpPr>
      <dsp:spPr>
        <a:xfrm>
          <a:off x="0" y="128368"/>
          <a:ext cx="8928100" cy="719549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4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4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000" kern="1200" smtClean="0"/>
            <a:t>2. Підготуй необхідні документи та матеріали</a:t>
          </a:r>
          <a:endParaRPr lang="ru-RU" sz="3000" kern="1200"/>
        </a:p>
      </dsp:txBody>
      <dsp:txXfrm>
        <a:off x="0" y="128368"/>
        <a:ext cx="8928100" cy="719549"/>
      </dsp:txXfrm>
    </dsp:sp>
    <dsp:sp modelId="{80C34D02-9EBF-4AC8-8A33-3E9D774A582F}">
      <dsp:nvSpPr>
        <dsp:cNvPr id="0" name=""/>
        <dsp:cNvSpPr/>
      </dsp:nvSpPr>
      <dsp:spPr>
        <a:xfrm>
          <a:off x="0" y="847918"/>
          <a:ext cx="8928100" cy="5216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3467" tIns="38100" rIns="213360" bIns="38100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300" b="1" u="sng" kern="1200" smtClean="0"/>
            <a:t>Копію паспорта</a:t>
          </a:r>
          <a:r>
            <a:rPr lang="ru-RU" sz="2300" b="1" kern="1200" smtClean="0"/>
            <a:t> </a:t>
          </a:r>
          <a:r>
            <a:rPr lang="ru-RU" sz="2300" kern="1200" smtClean="0"/>
            <a:t>(сторінка № 1—з фотокарткою, прізвищем, іменем, по батькові та датою народження) або </a:t>
          </a:r>
          <a:r>
            <a:rPr lang="ru-RU" sz="2300" b="1" u="sng" kern="1200" smtClean="0"/>
            <a:t>свідоцтва про народження</a:t>
          </a:r>
          <a:r>
            <a:rPr lang="ru-RU" sz="2300" b="1" kern="1200" smtClean="0"/>
            <a:t> </a:t>
          </a:r>
          <a:r>
            <a:rPr lang="ru-RU" sz="2300" kern="1200" smtClean="0"/>
            <a:t>(якщо станом на 01.09.2013 р. тобі не виповнилося 16 років, і паспорт ще не видано).</a:t>
          </a:r>
          <a:endParaRPr lang="ru-RU" sz="2300" kern="120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300" b="1" u="sng" kern="1200" smtClean="0"/>
            <a:t>Довідку з навчального закладу</a:t>
          </a:r>
          <a:r>
            <a:rPr lang="ru-RU" sz="2300" kern="1200" smtClean="0"/>
            <a:t> за формою, розробленою УЦОЯО.</a:t>
          </a:r>
          <a:endParaRPr lang="ru-RU" sz="2300" kern="120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300" b="1" u="sng" kern="1200" smtClean="0"/>
            <a:t>Дві ідентичні фотокартки</a:t>
          </a:r>
          <a:r>
            <a:rPr lang="ru-RU" sz="2300" kern="1200" smtClean="0"/>
            <a:t> розміром 3х4 см.</a:t>
          </a:r>
          <a:endParaRPr lang="ru-RU" sz="2300" kern="120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300" b="1" i="1" kern="1200" smtClean="0"/>
            <a:t>У разі потреби</a:t>
          </a:r>
          <a:r>
            <a:rPr lang="ru-RU" sz="2300" kern="1200" smtClean="0"/>
            <a:t>—висновок закладу охорони здоров'я про необхідність створення особливих (специфічних) умов проходження ЗНО; копію документа про зміну ПІБ (якщо в документах є розбіжності в персональних даних); оригінал нотаріально завіреного перекладу документів (якщо документи оформлено іноземною мовою).</a:t>
          </a:r>
          <a:endParaRPr lang="ru-RU" sz="2300" kern="120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300" kern="1200" smtClean="0"/>
            <a:t>На копіях документів зроби запис </a:t>
          </a:r>
          <a:r>
            <a:rPr lang="ru-RU" sz="2300" b="1" u="sng" kern="1200" smtClean="0"/>
            <a:t>«Згідно з оригіналом»</a:t>
          </a:r>
          <a:r>
            <a:rPr lang="ru-RU" sz="2300" kern="1200" smtClean="0"/>
            <a:t>, постав власний підпис, прізвище, ініціали та поточну дату.</a:t>
          </a:r>
          <a:endParaRPr lang="ru-RU" sz="2300" kern="1200"/>
        </a:p>
      </dsp:txBody>
      <dsp:txXfrm>
        <a:off x="0" y="847918"/>
        <a:ext cx="8928100" cy="5216400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642E5DE-C51B-4988-B587-3BAFA2D2EA81}">
      <dsp:nvSpPr>
        <dsp:cNvPr id="0" name=""/>
        <dsp:cNvSpPr/>
      </dsp:nvSpPr>
      <dsp:spPr>
        <a:xfrm>
          <a:off x="0" y="205453"/>
          <a:ext cx="8928100" cy="863460"/>
        </a:xfrm>
        <a:prstGeom prst="roundRect">
          <a:avLst/>
        </a:prstGeom>
        <a:gradFill rotWithShape="1">
          <a:gsLst>
            <a:gs pos="0">
              <a:schemeClr val="accent2">
                <a:shade val="15000"/>
                <a:satMod val="180000"/>
              </a:schemeClr>
            </a:gs>
            <a:gs pos="50000">
              <a:schemeClr val="accent2">
                <a:shade val="45000"/>
                <a:satMod val="170000"/>
              </a:schemeClr>
            </a:gs>
            <a:gs pos="70000">
              <a:schemeClr val="accent2">
                <a:tint val="99000"/>
                <a:shade val="65000"/>
                <a:satMod val="155000"/>
              </a:schemeClr>
            </a:gs>
            <a:gs pos="100000">
              <a:schemeClr val="accent2"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2">
              <a:satMod val="300000"/>
            </a:schemeClr>
          </a:contourClr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600" kern="1200" smtClean="0"/>
            <a:t>3. Сформуй заяву – реєстраційну картку</a:t>
          </a:r>
          <a:endParaRPr lang="ru-RU" sz="3600" kern="1200"/>
        </a:p>
      </dsp:txBody>
      <dsp:txXfrm>
        <a:off x="0" y="205453"/>
        <a:ext cx="8928100" cy="863460"/>
      </dsp:txXfrm>
    </dsp:sp>
    <dsp:sp modelId="{80C34D02-9EBF-4AC8-8A33-3E9D774A582F}">
      <dsp:nvSpPr>
        <dsp:cNvPr id="0" name=""/>
        <dsp:cNvSpPr/>
      </dsp:nvSpPr>
      <dsp:spPr>
        <a:xfrm>
          <a:off x="0" y="1068913"/>
          <a:ext cx="8928100" cy="49183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3467" tIns="45720" rIns="256032" bIns="4572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800" kern="1200" smtClean="0"/>
            <a:t>Завантаж програму </a:t>
          </a:r>
          <a:r>
            <a:rPr lang="ru-RU" sz="2800" b="1" u="sng" kern="1200" smtClean="0"/>
            <a:t>створення заяви—реєстраційної картки</a:t>
          </a:r>
          <a:r>
            <a:rPr lang="ru-RU" sz="2800" b="1" kern="1200" smtClean="0"/>
            <a:t> </a:t>
          </a:r>
          <a:r>
            <a:rPr lang="ru-RU" sz="2800" kern="1200" smtClean="0"/>
            <a:t>з веб-сайту Одеського регіонального або Українського центру оцінювання якості освіти.</a:t>
          </a:r>
          <a:endParaRPr lang="ru-RU" sz="2800" kern="120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800" kern="1200" smtClean="0"/>
            <a:t>Зазнач в програмі всю необхідну інформацію та роздрукуй запропоновані </a:t>
          </a:r>
          <a:r>
            <a:rPr lang="ru-RU" sz="2800" b="1" u="sng" kern="1200" smtClean="0"/>
            <a:t>документи</a:t>
          </a:r>
          <a:r>
            <a:rPr lang="ru-RU" sz="2800" kern="1200" smtClean="0"/>
            <a:t>:</a:t>
          </a:r>
          <a:endParaRPr lang="ru-RU" sz="2800" kern="1200"/>
        </a:p>
        <a:p>
          <a:pPr marL="571500" lvl="2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800" kern="1200" smtClean="0"/>
            <a:t>Інструкцію по заповненню заяви;</a:t>
          </a:r>
          <a:endParaRPr lang="ru-RU" sz="2800" kern="1200"/>
        </a:p>
        <a:p>
          <a:pPr marL="571500" lvl="2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800" kern="1200" smtClean="0"/>
            <a:t>Бланк заяви—реєстраційної картки;</a:t>
          </a:r>
          <a:endParaRPr lang="ru-RU" sz="2800" kern="1200"/>
        </a:p>
        <a:p>
          <a:pPr marL="571500" lvl="2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800" kern="1200" smtClean="0"/>
            <a:t>Контрольно-інформаційний лист.</a:t>
          </a:r>
          <a:endParaRPr lang="ru-RU" sz="2800" kern="120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800" kern="1200" smtClean="0"/>
            <a:t>Заповни власноруч необхідну частину заяви—реєстраційної картки та вклей у відведені місця підготовлені фотокартки.</a:t>
          </a:r>
          <a:endParaRPr lang="ru-RU" sz="2800" kern="1200"/>
        </a:p>
      </dsp:txBody>
      <dsp:txXfrm>
        <a:off x="0" y="1068913"/>
        <a:ext cx="8928100" cy="4918320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642E5DE-C51B-4988-B587-3BAFA2D2EA81}">
      <dsp:nvSpPr>
        <dsp:cNvPr id="0" name=""/>
        <dsp:cNvSpPr/>
      </dsp:nvSpPr>
      <dsp:spPr>
        <a:xfrm>
          <a:off x="0" y="216017"/>
          <a:ext cx="8928100" cy="1551420"/>
        </a:xfrm>
        <a:prstGeom prst="roundRect">
          <a:avLst/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3">
              <a:satMod val="300000"/>
            </a:schemeClr>
          </a:contourClr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900" kern="1200" smtClean="0"/>
            <a:t>4. Надішли комплект документів до ОРЦОЯО</a:t>
          </a:r>
          <a:endParaRPr lang="ru-RU" sz="3900" kern="1200"/>
        </a:p>
      </dsp:txBody>
      <dsp:txXfrm>
        <a:off x="0" y="216017"/>
        <a:ext cx="8928100" cy="1551420"/>
      </dsp:txXfrm>
    </dsp:sp>
    <dsp:sp modelId="{80C34D02-9EBF-4AC8-8A33-3E9D774A582F}">
      <dsp:nvSpPr>
        <dsp:cNvPr id="0" name=""/>
        <dsp:cNvSpPr/>
      </dsp:nvSpPr>
      <dsp:spPr>
        <a:xfrm>
          <a:off x="0" y="1767437"/>
          <a:ext cx="8928100" cy="42092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3467" tIns="49530" rIns="277368" bIns="49530" numCol="1" spcCol="1270" anchor="t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3000" b="1" u="sng" kern="1200" smtClean="0"/>
            <a:t>Адресу</a:t>
          </a:r>
          <a:r>
            <a:rPr lang="ru-RU" sz="3000" kern="1200" smtClean="0"/>
            <a:t>, на яку потрібно надсилати документи, зазначено в контрольно-інформаційному листі.</a:t>
          </a:r>
          <a:endParaRPr lang="ru-RU" sz="3000" kern="1200"/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3000" kern="1200" smtClean="0"/>
            <a:t>Пересилання бажано робити у конверті формату А4 </a:t>
          </a:r>
          <a:r>
            <a:rPr lang="ru-RU" sz="3000" b="1" u="sng" kern="1200" smtClean="0"/>
            <a:t>цінним листом</a:t>
          </a:r>
          <a:r>
            <a:rPr lang="ru-RU" sz="3000" kern="1200" smtClean="0"/>
            <a:t> з описом вкладення.</a:t>
          </a:r>
          <a:endParaRPr lang="ru-RU" sz="3000" kern="1200"/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3000" kern="1200" smtClean="0"/>
            <a:t>Перед відправленням уважно </a:t>
          </a:r>
          <a:r>
            <a:rPr lang="ru-RU" sz="3000" b="1" u="sng" kern="1200" smtClean="0"/>
            <a:t>перевір</a:t>
          </a:r>
          <a:r>
            <a:rPr lang="ru-RU" sz="3000" kern="1200" smtClean="0"/>
            <a:t>, чи вкладено до конверта всі документи. Пам'ятай, що відсутність хоча б одного з необхідних документів є підставою для відмови у реєстрації!</a:t>
          </a:r>
          <a:endParaRPr lang="ru-RU" sz="3000" kern="1200"/>
        </a:p>
      </dsp:txBody>
      <dsp:txXfrm>
        <a:off x="0" y="1767437"/>
        <a:ext cx="8928100" cy="4209231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642E5DE-C51B-4988-B587-3BAFA2D2EA81}">
      <dsp:nvSpPr>
        <dsp:cNvPr id="0" name=""/>
        <dsp:cNvSpPr/>
      </dsp:nvSpPr>
      <dsp:spPr>
        <a:xfrm>
          <a:off x="0" y="145488"/>
          <a:ext cx="8928100" cy="791505"/>
        </a:xfrm>
        <a:prstGeom prst="roundRect">
          <a:avLst/>
        </a:prstGeom>
        <a:gradFill rotWithShape="1">
          <a:gsLst>
            <a:gs pos="0">
              <a:schemeClr val="accent6">
                <a:shade val="15000"/>
                <a:satMod val="180000"/>
              </a:schemeClr>
            </a:gs>
            <a:gs pos="50000">
              <a:schemeClr val="accent6">
                <a:shade val="45000"/>
                <a:satMod val="170000"/>
              </a:schemeClr>
            </a:gs>
            <a:gs pos="70000">
              <a:schemeClr val="accent6">
                <a:tint val="99000"/>
                <a:shade val="65000"/>
                <a:satMod val="155000"/>
              </a:schemeClr>
            </a:gs>
            <a:gs pos="100000">
              <a:schemeClr val="accent6"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6">
              <a:satMod val="300000"/>
            </a:schemeClr>
          </a:contourClr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300" kern="1200" smtClean="0"/>
            <a:t>5. Проконтролюй стан своєї реєстрації</a:t>
          </a:r>
          <a:endParaRPr lang="ru-RU" sz="3300" kern="1200"/>
        </a:p>
      </dsp:txBody>
      <dsp:txXfrm>
        <a:off x="0" y="145488"/>
        <a:ext cx="8928100" cy="791505"/>
      </dsp:txXfrm>
    </dsp:sp>
    <dsp:sp modelId="{80C34D02-9EBF-4AC8-8A33-3E9D774A582F}">
      <dsp:nvSpPr>
        <dsp:cNvPr id="0" name=""/>
        <dsp:cNvSpPr/>
      </dsp:nvSpPr>
      <dsp:spPr>
        <a:xfrm>
          <a:off x="0" y="936993"/>
          <a:ext cx="8928100" cy="51102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3467" tIns="41910" rIns="234696" bIns="41910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600" kern="1200" smtClean="0"/>
            <a:t>Орієнтовно через 3 тижні після надсилання документів ти отримаєш </a:t>
          </a:r>
          <a:r>
            <a:rPr lang="ru-RU" sz="2600" b="1" u="sng" kern="1200" smtClean="0"/>
            <a:t>рекомендований лист від ОРЦОЯО</a:t>
          </a:r>
          <a:r>
            <a:rPr lang="ru-RU" sz="2600" b="1" kern="1200" smtClean="0"/>
            <a:t> </a:t>
          </a:r>
          <a:r>
            <a:rPr lang="ru-RU" sz="2600" kern="1200" smtClean="0"/>
            <a:t>із:</a:t>
          </a:r>
          <a:endParaRPr lang="ru-RU" sz="2600" kern="1200"/>
        </a:p>
        <a:p>
          <a:pPr marL="457200" lvl="2" indent="-228600" algn="l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600" kern="1200" smtClean="0"/>
            <a:t>Сертифікатом ЗНО-2014;</a:t>
          </a:r>
          <a:endParaRPr lang="ru-RU" sz="2600" kern="1200"/>
        </a:p>
        <a:p>
          <a:pPr marL="457200" lvl="2" indent="-228600" algn="l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600" kern="1200" smtClean="0"/>
            <a:t>Реєстраційною карткою;</a:t>
          </a:r>
          <a:endParaRPr lang="ru-RU" sz="2600" kern="1200"/>
        </a:p>
        <a:p>
          <a:pPr marL="457200" lvl="2" indent="-228600" algn="l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600" kern="1200" smtClean="0"/>
            <a:t>Інформаційним бюлетенем «Зовнішнє незалежне оцінювання. 2014 рік).</a:t>
          </a:r>
          <a:endParaRPr lang="ru-RU" sz="2600" kern="120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600" kern="1200" smtClean="0"/>
            <a:t>Лист від ОРЦОЯО ти маєш </a:t>
          </a:r>
          <a:r>
            <a:rPr lang="ru-RU" sz="2600" b="1" u="sng" kern="1200" smtClean="0"/>
            <a:t>особисто отримати</a:t>
          </a:r>
          <a:r>
            <a:rPr lang="ru-RU" sz="2600" b="1" kern="1200" smtClean="0"/>
            <a:t> </a:t>
          </a:r>
          <a:r>
            <a:rPr lang="ru-RU" sz="2600" kern="1200" smtClean="0"/>
            <a:t>у поштовому відділенні, яке обслуговує твій дім.</a:t>
          </a:r>
          <a:endParaRPr lang="ru-RU" sz="2600" kern="120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600" kern="1200" smtClean="0"/>
            <a:t>Ти зможеш </a:t>
          </a:r>
          <a:r>
            <a:rPr lang="ru-RU" sz="2600" b="1" u="sng" kern="1200" smtClean="0"/>
            <a:t>перевірити стан реєстрації</a:t>
          </a:r>
          <a:r>
            <a:rPr lang="ru-RU" sz="2600" b="1" kern="1200" smtClean="0"/>
            <a:t> </a:t>
          </a:r>
          <a:r>
            <a:rPr lang="ru-RU" sz="2600" kern="1200" smtClean="0"/>
            <a:t>за номером заяви—реєстраційної картки або штрих-кодом листа на сайті ОРЦОЯО.</a:t>
          </a:r>
          <a:endParaRPr lang="ru-RU" sz="2600" kern="1200"/>
        </a:p>
      </dsp:txBody>
      <dsp:txXfrm>
        <a:off x="0" y="936993"/>
        <a:ext cx="8928100" cy="51102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E4DDBE-3F67-45C5-902C-EC583528543D}" type="datetimeFigureOut">
              <a:rPr lang="en-US" smtClean="0"/>
              <a:pPr/>
              <a:t>1/10/2014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9789F4-029E-4103-B002-2FFDD480A58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339488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noProof="0" smtClean="0"/>
              <a:t>Образец подзаголовка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Заголовок и объект">
    <p:bg bwMode="black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Заголовок и объект">
    <p:bg bwMode="black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4" name="Текст 6"/>
          <p:cNvSpPr>
            <a:spLocks noGrp="1"/>
          </p:cNvSpPr>
          <p:nvPr>
            <p:ph type="body" sz="quarter" idx="11"/>
          </p:nvPr>
        </p:nvSpPr>
        <p:spPr>
          <a:xfrm>
            <a:off x="0" y="6238875"/>
            <a:ext cx="9144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ролик, видео и прочие особые слайд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noProof="0" smtClean="0"/>
              <a:t>Образец подзаголовка</a:t>
            </a:r>
            <a:endParaRPr lang="ru-RU" noProof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7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ru-RU" noProof="0" smtClean="0"/>
              <a:t>щелкните, чтобы…</a:t>
            </a:r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пользуется для слайдов с кодом программного обеспече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2117503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786090"/>
            <a:ext cx="8928992" cy="5739254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ru-RU" noProof="0" dirty="0" smtClean="0"/>
              <a:t>Образец текста</a:t>
            </a:r>
          </a:p>
          <a:p>
            <a:pPr lvl="1"/>
            <a:r>
              <a:rPr lang="ru-RU" noProof="0" dirty="0" smtClean="0"/>
              <a:t>Второй уровень</a:t>
            </a:r>
          </a:p>
          <a:p>
            <a:pPr lvl="2"/>
            <a:r>
              <a:rPr lang="ru-RU" noProof="0" dirty="0" smtClean="0"/>
              <a:t>Третий уровень</a:t>
            </a:r>
          </a:p>
          <a:p>
            <a:pPr lvl="3"/>
            <a:r>
              <a:rPr lang="ru-RU" noProof="0" dirty="0" smtClean="0"/>
              <a:t>Четвертый уровень</a:t>
            </a:r>
          </a:p>
          <a:p>
            <a:pPr lvl="4"/>
            <a:r>
              <a:rPr lang="ru-RU" noProof="0" dirty="0" smtClean="0"/>
              <a:t>Пятый уровень</a:t>
            </a:r>
            <a:endParaRPr lang="ru-RU" noProof="0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07504" y="44624"/>
            <a:ext cx="8928992" cy="664797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ролик, видео и прочие особые слайд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noProof="0" smtClean="0"/>
              <a:t>Образец подзаголовка</a:t>
            </a:r>
            <a:endParaRPr lang="ru-RU" noProof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7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ru-RU" noProof="0" dirty="0" smtClean="0"/>
              <a:t>щелкните, чтобы…</a:t>
            </a:r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1742015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1742015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757802"/>
            <a:ext cx="4114800" cy="346249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537344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981" y="1757802"/>
            <a:ext cx="4117019" cy="346249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537344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980728"/>
            <a:ext cx="4320480" cy="4896544"/>
          </a:xfrm>
        </p:spPr>
        <p:txBody>
          <a:bodyPr/>
          <a:lstStyle>
            <a:lvl1pPr algn="ctr">
              <a:defRPr sz="4400" b="1"/>
            </a:lvl1pPr>
          </a:lstStyle>
          <a:p>
            <a:r>
              <a:rPr lang="ru-RU" noProof="0" dirty="0" smtClean="0"/>
              <a:t>Образец заголовка</a:t>
            </a:r>
            <a:endParaRPr lang="ru-RU" noProof="0" dirty="0"/>
          </a:p>
        </p:txBody>
      </p:sp>
      <p:sp>
        <p:nvSpPr>
          <p:cNvPr id="8" name="Рисунок 7"/>
          <p:cNvSpPr>
            <a:spLocks noGrp="1"/>
          </p:cNvSpPr>
          <p:nvPr>
            <p:ph type="pic" sz="quarter" idx="10"/>
          </p:nvPr>
        </p:nvSpPr>
        <p:spPr>
          <a:xfrm>
            <a:off x="4572000" y="981075"/>
            <a:ext cx="4464496" cy="489585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: печать с использованием оттенков серог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pic>
        <p:nvPicPr>
          <p:cNvPr id="4" name="Picture 3" descr="Logotsp_ORC_4"/>
          <p:cNvPicPr>
            <a:picLocks noChangeAspect="1" noChangeArrowheads="1"/>
          </p:cNvPicPr>
          <p:nvPr userDrawn="1"/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6000" contrast="24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942" y="1021383"/>
            <a:ext cx="9035300" cy="4818181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  <a:extLst>
            <a:ext uri="{909E8E84-426E-40DD-AFC4-6F175D3DCCD1}">
              <a14:hiddenFill xmlns:a14="http://schemas.microsoft.com/office/drawing/2010/main" xmlns="">
                <a:solidFill>
                  <a:srgbClr val="0066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6" r:id="rId2"/>
    <p:sldLayoutId id="2147483664" r:id="rId3"/>
    <p:sldLayoutId id="2147483665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61" r:id="rId12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white rectangle.png"/>
          <p:cNvPicPr>
            <a:picLocks noChangeAspect="1"/>
          </p:cNvPicPr>
          <p:nvPr/>
        </p:nvPicPr>
        <p:blipFill>
          <a:blip r:embed="rId4" cstate="print"/>
          <a:srcRect b="10453"/>
          <a:stretch>
            <a:fillRect/>
          </a:stretch>
        </p:blipFill>
        <p:spPr>
          <a:xfrm>
            <a:off x="0" y="1299706"/>
            <a:ext cx="9144000" cy="555829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2" y="1905000"/>
            <a:ext cx="8040688" cy="21082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215344"/>
            <a:ext cx="4572000" cy="6093976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uk-UA" sz="6600" b="1" dirty="0" smtClean="0"/>
              <a:t>Загальна схема реєстрації на ЗНО-2014</a:t>
            </a:r>
            <a:endParaRPr lang="uk-UA" sz="5400" b="1" dirty="0"/>
          </a:p>
        </p:txBody>
      </p:sp>
      <p:pic>
        <p:nvPicPr>
          <p:cNvPr id="36868" name="Picture 4" descr="http://osvita.ua/doc/images/news/115/11542/234521345-1_i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30418" y="1700808"/>
            <a:ext cx="4234070" cy="3528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7444777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01174004"/>
              </p:ext>
            </p:extLst>
          </p:nvPr>
        </p:nvGraphicFramePr>
        <p:xfrm>
          <a:off x="107950" y="785813"/>
          <a:ext cx="8928100" cy="57388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Загальна схема реєстрації на ЗНО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5348926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Загальна схема реєстрації на ЗНО</a:t>
            </a:r>
            <a:endParaRPr lang="ru-RU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209772206"/>
              </p:ext>
            </p:extLst>
          </p:nvPr>
        </p:nvGraphicFramePr>
        <p:xfrm>
          <a:off x="107950" y="785812"/>
          <a:ext cx="8928100" cy="58835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50002363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Загальна схема реєстрації на ЗНО</a:t>
            </a:r>
            <a:endParaRPr lang="ru-RU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592673452"/>
              </p:ext>
            </p:extLst>
          </p:nvPr>
        </p:nvGraphicFramePr>
        <p:xfrm>
          <a:off x="107950" y="785812"/>
          <a:ext cx="8928100" cy="59555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01388450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Загальна схема реєстрації на ЗНО</a:t>
            </a:r>
            <a:endParaRPr lang="ru-RU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686870371"/>
              </p:ext>
            </p:extLst>
          </p:nvPr>
        </p:nvGraphicFramePr>
        <p:xfrm>
          <a:off x="107950" y="548680"/>
          <a:ext cx="8928100" cy="61926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44052078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Загальна схема реєстрації на ЗНО</a:t>
            </a:r>
            <a:endParaRPr lang="ru-RU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851292909"/>
              </p:ext>
            </p:extLst>
          </p:nvPr>
        </p:nvGraphicFramePr>
        <p:xfrm>
          <a:off x="107950" y="548680"/>
          <a:ext cx="8928100" cy="61926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424173530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Загальна схема реєстрації на ЗНО</a:t>
            </a:r>
            <a:endParaRPr lang="ru-RU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162741829"/>
              </p:ext>
            </p:extLst>
          </p:nvPr>
        </p:nvGraphicFramePr>
        <p:xfrm>
          <a:off x="107950" y="548680"/>
          <a:ext cx="8928100" cy="61926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408121934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Загальна схема реєстрації на ЗНО</a:t>
            </a:r>
            <a:endParaRPr lang="ru-RU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819770196"/>
              </p:ext>
            </p:extLst>
          </p:nvPr>
        </p:nvGraphicFramePr>
        <p:xfrm>
          <a:off x="107950" y="548680"/>
          <a:ext cx="8928100" cy="61926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6568758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S010286731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99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Белый текст и шрифт Courier для слайдов с кодом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62A43BD6-BB12-4855-A62A-BDADBADB093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TS010286731</Template>
  <TotalTime>572</TotalTime>
  <Words>611</Words>
  <Application>Microsoft Office PowerPoint</Application>
  <PresentationFormat>Экран (4:3)</PresentationFormat>
  <Paragraphs>51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8</vt:i4>
      </vt:variant>
    </vt:vector>
  </HeadingPairs>
  <TitlesOfParts>
    <vt:vector size="10" baseType="lpstr">
      <vt:lpstr>TS010286731</vt:lpstr>
      <vt:lpstr>Белый текст и шрифт Courier для слайдов с кодом</vt:lpstr>
      <vt:lpstr>Загальна схема реєстрації на ЗНО-2014</vt:lpstr>
      <vt:lpstr>Загальна схема реєстрації на ЗНО</vt:lpstr>
      <vt:lpstr>Загальна схема реєстрації на ЗНО</vt:lpstr>
      <vt:lpstr>Загальна схема реєстрації на ЗНО</vt:lpstr>
      <vt:lpstr>Загальна схема реєстрації на ЗНО</vt:lpstr>
      <vt:lpstr>Загальна схема реєстрації на ЗНО</vt:lpstr>
      <vt:lpstr>Загальна схема реєстрації на ЗНО</vt:lpstr>
      <vt:lpstr>Загальна схема реєстрації на ЗНО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Інтернет і ЗНО-2014</dc:title>
  <dc:creator>Михайло Казимирський</dc:creator>
  <cp:lastModifiedBy>Юрий Анисимов</cp:lastModifiedBy>
  <cp:revision>48</cp:revision>
  <dcterms:created xsi:type="dcterms:W3CDTF">2013-05-01T18:36:49Z</dcterms:created>
  <dcterms:modified xsi:type="dcterms:W3CDTF">2014-01-10T18:41:13Z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TC102867319990</vt:lpwstr>
  </property>
</Properties>
</file>