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16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07D0C-C9E4-4010-AEB3-9F6F50B25183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50813-4D8A-4510-99E9-409177A0D2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3173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50813-4D8A-4510-99E9-409177A0D2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6019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715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55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014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467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535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122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070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397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924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701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116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1B666-FC20-4F07-9B21-6A28C12B0627}" type="datetimeFigureOut">
              <a:rPr lang="ru-RU" smtClean="0"/>
              <a:pPr/>
              <a:t>23.10.2014 чт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DA601-C390-4AFA-B6FA-51460621B8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710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6672" y="899592"/>
            <a:ext cx="576064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200" b="1" i="1" dirty="0"/>
              <a:t>Специализированная многопрофильная </a:t>
            </a:r>
            <a:endParaRPr lang="ru-RU" sz="2200" b="1" i="1" dirty="0" smtClean="0"/>
          </a:p>
          <a:p>
            <a:pPr algn="r"/>
            <a:r>
              <a:rPr lang="ru-RU" sz="2200" b="1" i="1" dirty="0" smtClean="0"/>
              <a:t>школа </a:t>
            </a:r>
            <a:r>
              <a:rPr lang="ru-RU" sz="2200" b="1" i="1" dirty="0"/>
              <a:t>№ </a:t>
            </a:r>
            <a:r>
              <a:rPr lang="ru-RU" sz="2200" b="1" i="1" dirty="0" smtClean="0"/>
              <a:t>23 с </a:t>
            </a:r>
            <a:r>
              <a:rPr lang="ru-RU" sz="2200" b="1" i="1" dirty="0"/>
              <a:t>углубленным изучением английского языка</a:t>
            </a:r>
            <a:endParaRPr lang="ru-RU" sz="2200" dirty="0"/>
          </a:p>
          <a:p>
            <a:pPr algn="r"/>
            <a:r>
              <a:rPr lang="ru-RU" sz="2200" b="1" i="1" dirty="0"/>
              <a:t>Днепропетровского городского совета</a:t>
            </a:r>
            <a:endParaRPr lang="ru-RU" sz="2200" dirty="0"/>
          </a:p>
          <a:p>
            <a:r>
              <a:rPr lang="ru-RU" sz="2800" b="1" i="1" dirty="0"/>
              <a:t> </a:t>
            </a:r>
            <a:endParaRPr lang="ru-RU" sz="2800" dirty="0"/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              ПОЗДРАВЛЯЕТ</a:t>
            </a:r>
            <a:endParaRPr lang="ru-RU" sz="2800" dirty="0">
              <a:solidFill>
                <a:srgbClr val="C00000"/>
              </a:solidFill>
            </a:endParaRPr>
          </a:p>
          <a:p>
            <a:r>
              <a:rPr lang="ru-RU" sz="2800" b="1" i="1" dirty="0">
                <a:solidFill>
                  <a:srgbClr val="C00000"/>
                </a:solidFill>
              </a:rPr>
              <a:t> </a:t>
            </a:r>
            <a:endParaRPr lang="ru-RU" sz="2800" dirty="0">
              <a:solidFill>
                <a:srgbClr val="C0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             коллектив</a:t>
            </a:r>
            <a:endParaRPr lang="ru-RU" sz="2800" dirty="0">
              <a:solidFill>
                <a:srgbClr val="C0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           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Ришельевского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>лицея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       г</a:t>
            </a:r>
            <a:r>
              <a:rPr lang="ru-RU" sz="2800" b="1" i="1" dirty="0" smtClean="0">
                <a:solidFill>
                  <a:srgbClr val="C00000"/>
                </a:solidFill>
              </a:rPr>
              <a:t>. </a:t>
            </a:r>
            <a:r>
              <a:rPr lang="ru-RU" sz="2800" b="1" i="1" dirty="0" smtClean="0">
                <a:solidFill>
                  <a:srgbClr val="C00000"/>
                </a:solidFill>
              </a:rPr>
              <a:t>Одессы</a:t>
            </a:r>
            <a:endParaRPr lang="ru-RU" sz="2800" b="1" i="1" dirty="0">
              <a:solidFill>
                <a:srgbClr val="C0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         с </a:t>
            </a:r>
            <a:r>
              <a:rPr lang="ru-RU" sz="2800" b="1" i="1" dirty="0">
                <a:solidFill>
                  <a:srgbClr val="C00000"/>
                </a:solidFill>
              </a:rPr>
              <a:t>25-летием</a:t>
            </a:r>
            <a:r>
              <a:rPr lang="ru-RU" sz="2800" b="1" i="1" dirty="0" smtClean="0">
                <a:solidFill>
                  <a:srgbClr val="C00000"/>
                </a:solidFill>
              </a:rPr>
              <a:t>!</a:t>
            </a:r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pPr algn="ctr"/>
            <a:r>
              <a:rPr lang="ru-RU" sz="2400" b="1" i="1" dirty="0" smtClean="0"/>
              <a:t>г. Днепропетровск, 2014 г.</a:t>
            </a:r>
            <a:endParaRPr lang="ru-RU" sz="2400" b="1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2736" y="2483768"/>
            <a:ext cx="1296144" cy="15121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96952" y="5436096"/>
            <a:ext cx="213452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05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823" y="107504"/>
            <a:ext cx="637954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/>
              <a:t>СЛАВНЫЙ ПУТЬ ЛИЦЕЯ: </a:t>
            </a:r>
          </a:p>
          <a:p>
            <a:pPr algn="ctr"/>
            <a:r>
              <a:rPr lang="ru-RU" sz="3200" b="1" i="1" dirty="0" smtClean="0"/>
              <a:t>ОТ АББАТА ДО КАНДИДАТА</a:t>
            </a:r>
            <a:endParaRPr lang="ru-RU" sz="3200" b="1" i="1" dirty="0"/>
          </a:p>
          <a:p>
            <a:pPr algn="ctr"/>
            <a:r>
              <a:rPr lang="ru-RU" sz="2800" b="1" i="1" dirty="0"/>
              <a:t> 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8640" y="7308304"/>
            <a:ext cx="31683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Первым директором </a:t>
            </a:r>
            <a:r>
              <a:rPr lang="ru-RU" sz="2000" b="1" i="1" dirty="0" err="1"/>
              <a:t>Ришельевского</a:t>
            </a:r>
            <a:r>
              <a:rPr lang="ru-RU" sz="2000" b="1" i="1" dirty="0"/>
              <a:t> </a:t>
            </a:r>
            <a:r>
              <a:rPr lang="ru-RU" sz="2000" b="1" i="1" dirty="0" smtClean="0"/>
              <a:t>лицея</a:t>
            </a:r>
          </a:p>
          <a:p>
            <a:pPr algn="ctr"/>
            <a:r>
              <a:rPr lang="ru-RU" sz="2000" b="1" i="1" dirty="0" smtClean="0"/>
              <a:t>с </a:t>
            </a:r>
            <a:r>
              <a:rPr lang="ru-RU" sz="2000" b="1" i="1" dirty="0"/>
              <a:t>1817 по 1820 год был </a:t>
            </a:r>
            <a:endParaRPr lang="ru-RU" sz="2000" b="1" i="1" dirty="0" smtClean="0"/>
          </a:p>
          <a:p>
            <a:pPr algn="ctr"/>
            <a:r>
              <a:rPr lang="ru-RU" sz="2000" b="1" i="1" dirty="0" smtClean="0"/>
              <a:t>аббат </a:t>
            </a:r>
            <a:r>
              <a:rPr lang="ru-RU" sz="2000" b="1" i="1" dirty="0"/>
              <a:t>Шарль </a:t>
            </a:r>
            <a:r>
              <a:rPr lang="ru-RU" sz="2000" b="1" i="1" dirty="0" smtClean="0"/>
              <a:t>Николь</a:t>
            </a:r>
            <a:endParaRPr lang="ru-RU" sz="2000" b="1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632" y="1403648"/>
            <a:ext cx="4505927" cy="335428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750" b="7253"/>
          <a:stretch/>
        </p:blipFill>
        <p:spPr>
          <a:xfrm>
            <a:off x="4581128" y="1259632"/>
            <a:ext cx="1940782" cy="3066256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2656" y="4860032"/>
            <a:ext cx="1440160" cy="216024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221088" y="7092280"/>
            <a:ext cx="27983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/>
              <a:t>А сегодня  -</a:t>
            </a:r>
            <a:endParaRPr lang="ru-RU" sz="2000" b="1" i="1" dirty="0" smtClean="0"/>
          </a:p>
          <a:p>
            <a:pPr algn="ctr"/>
            <a:r>
              <a:rPr lang="ru-RU" sz="2000" b="1" i="1" dirty="0" smtClean="0"/>
              <a:t>Валерий </a:t>
            </a:r>
            <a:r>
              <a:rPr lang="ru-RU" sz="2000" b="1" i="1" dirty="0" smtClean="0"/>
              <a:t>Яковлевич</a:t>
            </a:r>
          </a:p>
          <a:p>
            <a:pPr algn="ctr"/>
            <a:r>
              <a:rPr lang="ru-RU" sz="2000" b="1" i="1" dirty="0" err="1" smtClean="0"/>
              <a:t>Колебошин</a:t>
            </a:r>
            <a:endParaRPr lang="ru-RU" sz="2000" b="1" i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559"/>
          <a:stretch/>
        </p:blipFill>
        <p:spPr>
          <a:xfrm>
            <a:off x="1844824" y="5076056"/>
            <a:ext cx="2778022" cy="203490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53136" y="4355976"/>
            <a:ext cx="1764938" cy="260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960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6712" y="971600"/>
            <a:ext cx="5472608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Calibri" panose="020F0502020204030204" pitchFamily="34" charset="0"/>
              </a:rPr>
              <a:t>Как  </a:t>
            </a:r>
            <a:r>
              <a:rPr lang="ru-RU" sz="2400" b="1" i="1" dirty="0" err="1">
                <a:latin typeface="Calibri" panose="020F0502020204030204" pitchFamily="34" charset="0"/>
              </a:rPr>
              <a:t>Ришельевскому</a:t>
            </a:r>
            <a:r>
              <a:rPr lang="ru-RU" sz="2400" b="1" i="1" dirty="0">
                <a:latin typeface="Calibri" panose="020F0502020204030204" pitchFamily="34" charset="0"/>
              </a:rPr>
              <a:t> лицею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 smtClean="0">
                <a:latin typeface="Calibri" panose="020F0502020204030204" pitchFamily="34" charset="0"/>
              </a:rPr>
              <a:t>Стихов </a:t>
            </a:r>
            <a:r>
              <a:rPr lang="ru-RU" sz="2400" i="1" dirty="0">
                <a:latin typeface="Calibri" panose="020F0502020204030204" pitchFamily="34" charset="0"/>
              </a:rPr>
              <a:t>каскад не посвятить?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Он репутацией своею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Сиянье звезд сумел затмить!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 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Основанный мсье </a:t>
            </a:r>
            <a:r>
              <a:rPr lang="ru-RU" sz="2400" b="1" i="1" dirty="0" err="1">
                <a:latin typeface="Calibri" panose="020F0502020204030204" pitchFamily="34" charset="0"/>
              </a:rPr>
              <a:t>Арманом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b="1" i="1" dirty="0">
                <a:latin typeface="Calibri" panose="020F0502020204030204" pitchFamily="34" charset="0"/>
              </a:rPr>
              <a:t>Эммануэлем </a:t>
            </a:r>
            <a:r>
              <a:rPr lang="ru-RU" sz="2400" b="1" i="1" dirty="0" err="1">
                <a:latin typeface="Calibri" panose="020F0502020204030204" pitchFamily="34" charset="0"/>
              </a:rPr>
              <a:t>дю</a:t>
            </a:r>
            <a:r>
              <a:rPr lang="ru-RU" sz="2400" b="1" i="1" dirty="0">
                <a:latin typeface="Calibri" panose="020F0502020204030204" pitchFamily="34" charset="0"/>
              </a:rPr>
              <a:t> </a:t>
            </a:r>
            <a:r>
              <a:rPr lang="ru-RU" sz="2400" b="1" i="1" dirty="0" err="1">
                <a:latin typeface="Calibri" panose="020F0502020204030204" pitchFamily="34" charset="0"/>
              </a:rPr>
              <a:t>Плесси</a:t>
            </a:r>
            <a:r>
              <a:rPr lang="ru-RU" sz="2400" i="1" dirty="0">
                <a:latin typeface="Calibri" panose="020F0502020204030204" pitchFamily="34" charset="0"/>
              </a:rPr>
              <a:t>,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Лицей умножил свою славу,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И много лет ему цвести!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 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С названьем гордым – </a:t>
            </a:r>
            <a:r>
              <a:rPr lang="ru-RU" sz="2400" b="1" i="1" dirty="0" err="1">
                <a:latin typeface="Calibri" panose="020F0502020204030204" pitchFamily="34" charset="0"/>
              </a:rPr>
              <a:t>Ришельевский</a:t>
            </a:r>
            <a:r>
              <a:rPr lang="ru-RU" sz="2400" i="1" dirty="0">
                <a:latin typeface="Calibri" panose="020F0502020204030204" pitchFamily="34" charset="0"/>
              </a:rPr>
              <a:t>,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Ему быть первым суждено,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Его выпускники известны,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Он сеет разума зерно!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 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В истории витиеватой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Так много славных есть имен: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Здесь </a:t>
            </a:r>
            <a:r>
              <a:rPr lang="ru-RU" sz="2400" b="1" i="1" dirty="0">
                <a:latin typeface="Calibri" panose="020F0502020204030204" pitchFamily="34" charset="0"/>
              </a:rPr>
              <a:t>Пушкин</a:t>
            </a:r>
            <a:r>
              <a:rPr lang="ru-RU" sz="2400" i="1" dirty="0">
                <a:latin typeface="Calibri" panose="020F0502020204030204" pitchFamily="34" charset="0"/>
              </a:rPr>
              <a:t> гуливал когда-то,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Здесь </a:t>
            </a:r>
            <a:r>
              <a:rPr lang="ru-RU" sz="2400" b="1" i="1" dirty="0">
                <a:latin typeface="Calibri" panose="020F0502020204030204" pitchFamily="34" charset="0"/>
              </a:rPr>
              <a:t>Батюшков</a:t>
            </a:r>
            <a:r>
              <a:rPr lang="ru-RU" sz="2400" i="1" dirty="0">
                <a:latin typeface="Calibri" panose="020F0502020204030204" pitchFamily="34" charset="0"/>
              </a:rPr>
              <a:t> был поражен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Лицейской жизни процветанием,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i="1" dirty="0">
                <a:latin typeface="Calibri" panose="020F0502020204030204" pitchFamily="34" charset="0"/>
              </a:rPr>
              <a:t>Его цветущим состоянием</a:t>
            </a:r>
            <a:r>
              <a:rPr lang="ru-RU" sz="2400" i="1" dirty="0" smtClean="0">
                <a:latin typeface="Calibri" panose="020F0502020204030204" pitchFamily="34" charset="0"/>
              </a:rPr>
              <a:t>.</a:t>
            </a:r>
            <a:r>
              <a:rPr lang="ru-RU" sz="2400" i="1" dirty="0">
                <a:latin typeface="Calibri" panose="020F0502020204030204" pitchFamily="34" charset="0"/>
              </a:rPr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2307" y="289247"/>
            <a:ext cx="50929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/>
              <a:t>ОДА РИШЕЛЬЕВСКОМУ ЛИЦЕЮ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5036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0728" y="1115616"/>
            <a:ext cx="554461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Calibri" panose="020F0502020204030204" pitchFamily="34" charset="0"/>
              </a:rPr>
              <a:t>Мицкевич, Бунин и Полонский</a:t>
            </a:r>
            <a:r>
              <a:rPr lang="ru-RU" sz="2400" i="1" dirty="0" smtClean="0">
                <a:latin typeface="Calibri" panose="020F0502020204030204" pitchFamily="34" charset="0"/>
              </a:rPr>
              <a:t>,</a:t>
            </a:r>
            <a:endParaRPr lang="ru-RU" sz="2400" dirty="0" smtClean="0">
              <a:latin typeface="Calibri" panose="020F0502020204030204" pitchFamily="34" charset="0"/>
            </a:endParaRPr>
          </a:p>
          <a:p>
            <a:r>
              <a:rPr lang="ru-RU" sz="2400" b="1" i="1" dirty="0" smtClean="0">
                <a:latin typeface="Calibri" panose="020F0502020204030204" pitchFamily="34" charset="0"/>
              </a:rPr>
              <a:t>Куприн, Катаев и Жуковский</a:t>
            </a:r>
            <a:r>
              <a:rPr lang="ru-RU" sz="2400" i="1" dirty="0" smtClean="0">
                <a:latin typeface="Calibri" panose="020F0502020204030204" pitchFamily="34" charset="0"/>
              </a:rPr>
              <a:t>…</a:t>
            </a:r>
            <a:endParaRPr lang="ru-RU" sz="2400" dirty="0" smtClean="0">
              <a:latin typeface="Calibri" panose="020F0502020204030204" pitchFamily="34" charset="0"/>
            </a:endParaRPr>
          </a:p>
          <a:p>
            <a:r>
              <a:rPr lang="ru-RU" sz="2400" i="1" dirty="0" smtClean="0">
                <a:latin typeface="Calibri" panose="020F0502020204030204" pitchFamily="34" charset="0"/>
              </a:rPr>
              <a:t>Их музы были далеки</a:t>
            </a:r>
            <a:endParaRPr lang="ru-RU" sz="2400" dirty="0" smtClean="0">
              <a:latin typeface="Calibri" panose="020F0502020204030204" pitchFamily="34" charset="0"/>
            </a:endParaRPr>
          </a:p>
          <a:p>
            <a:r>
              <a:rPr lang="ru-RU" sz="2400" i="1" dirty="0" smtClean="0">
                <a:latin typeface="Calibri" panose="020F0502020204030204" pitchFamily="34" charset="0"/>
              </a:rPr>
              <a:t>От изысков науки точной,</a:t>
            </a:r>
            <a:endParaRPr lang="ru-RU" sz="2400" dirty="0" smtClean="0">
              <a:latin typeface="Calibri" panose="020F0502020204030204" pitchFamily="34" charset="0"/>
            </a:endParaRPr>
          </a:p>
          <a:p>
            <a:r>
              <a:rPr lang="ru-RU" sz="2400" i="1" dirty="0" smtClean="0">
                <a:latin typeface="Calibri" panose="020F0502020204030204" pitchFamily="34" charset="0"/>
              </a:rPr>
              <a:t>Но стал лицей в </a:t>
            </a:r>
            <a:r>
              <a:rPr lang="ru-RU" sz="2400" b="1" i="1" dirty="0" smtClean="0">
                <a:latin typeface="Calibri" panose="020F0502020204030204" pitchFamily="34" charset="0"/>
              </a:rPr>
              <a:t>Одессе</a:t>
            </a:r>
            <a:r>
              <a:rPr lang="ru-RU" sz="2400" i="1" dirty="0" smtClean="0">
                <a:latin typeface="Calibri" panose="020F0502020204030204" pitchFamily="34" charset="0"/>
              </a:rPr>
              <a:t> прочно</a:t>
            </a:r>
            <a:endParaRPr lang="ru-RU" sz="2400" dirty="0" smtClean="0">
              <a:latin typeface="Calibri" panose="020F0502020204030204" pitchFamily="34" charset="0"/>
            </a:endParaRPr>
          </a:p>
          <a:p>
            <a:r>
              <a:rPr lang="ru-RU" sz="2400" i="1" dirty="0" smtClean="0">
                <a:latin typeface="Calibri" panose="020F0502020204030204" pitchFamily="34" charset="0"/>
              </a:rPr>
              <a:t>Приютом творческой души!</a:t>
            </a:r>
          </a:p>
          <a:p>
            <a:endParaRPr lang="ru-RU" sz="2400" i="1" dirty="0">
              <a:latin typeface="Calibri" panose="020F0502020204030204" pitchFamily="34" charset="0"/>
            </a:endParaRPr>
          </a:p>
          <a:p>
            <a:r>
              <a:rPr lang="ru-RU" sz="2400" i="1" dirty="0"/>
              <a:t>Мы обнаружили здесь факт</a:t>
            </a:r>
            <a:endParaRPr lang="ru-RU" sz="2400" dirty="0"/>
          </a:p>
          <a:p>
            <a:r>
              <a:rPr lang="ru-RU" sz="2400" i="1" dirty="0"/>
              <a:t>И сообщить об этом рады –</a:t>
            </a:r>
            <a:endParaRPr lang="ru-RU" sz="2400" dirty="0"/>
          </a:p>
          <a:p>
            <a:r>
              <a:rPr lang="ru-RU" sz="2400" i="1" dirty="0"/>
              <a:t>Всегда был главный ваш фасад</a:t>
            </a:r>
            <a:endParaRPr lang="ru-RU" sz="2400" dirty="0"/>
          </a:p>
          <a:p>
            <a:r>
              <a:rPr lang="ru-RU" sz="2400" b="1" i="1" dirty="0"/>
              <a:t>Екатерининской</a:t>
            </a:r>
            <a:r>
              <a:rPr lang="ru-RU" sz="2400" i="1" dirty="0"/>
              <a:t> отрадой.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b="1" i="1" dirty="0"/>
              <a:t>Днепропетровск</a:t>
            </a:r>
            <a:r>
              <a:rPr lang="ru-RU" sz="2400" i="1" dirty="0"/>
              <a:t> ведь был рожден</a:t>
            </a:r>
            <a:endParaRPr lang="ru-RU" sz="2400" dirty="0"/>
          </a:p>
          <a:p>
            <a:r>
              <a:rPr lang="ru-RU" sz="2400" i="1" dirty="0"/>
              <a:t>По Катиному повеленью,</a:t>
            </a:r>
            <a:endParaRPr lang="ru-RU" sz="2400" dirty="0"/>
          </a:p>
          <a:p>
            <a:r>
              <a:rPr lang="ru-RU" sz="2400" b="1" i="1" dirty="0" err="1"/>
              <a:t>Екатеринославом</a:t>
            </a:r>
            <a:r>
              <a:rPr lang="ru-RU" sz="2400" i="1" dirty="0"/>
              <a:t> он </a:t>
            </a:r>
            <a:endParaRPr lang="ru-RU" sz="2400" dirty="0"/>
          </a:p>
          <a:p>
            <a:r>
              <a:rPr lang="ru-RU" sz="2400" i="1" dirty="0"/>
              <a:t>Был  назван с первых дней рождения.</a:t>
            </a:r>
            <a:endParaRPr lang="ru-RU" sz="2400" dirty="0"/>
          </a:p>
          <a:p>
            <a:r>
              <a:rPr lang="ru-RU" sz="2400" i="1" dirty="0"/>
              <a:t>Так, что теперь, уж мы родней</a:t>
            </a:r>
            <a:endParaRPr lang="ru-RU" sz="2400" dirty="0"/>
          </a:p>
          <a:p>
            <a:r>
              <a:rPr lang="ru-RU" sz="2400" i="1" dirty="0"/>
              <a:t>Считаться можем, без сомненья!</a:t>
            </a:r>
            <a:endParaRPr lang="ru-RU" sz="2400" dirty="0"/>
          </a:p>
          <a:p>
            <a:r>
              <a:rPr lang="ru-RU" i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409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2736" y="971600"/>
            <a:ext cx="604867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Цари, поэты и врачи,</a:t>
            </a:r>
            <a:endParaRPr lang="ru-RU" sz="2400" dirty="0"/>
          </a:p>
          <a:p>
            <a:r>
              <a:rPr lang="ru-RU" sz="2400" i="1" dirty="0" smtClean="0"/>
              <a:t>Вся </a:t>
            </a:r>
            <a:r>
              <a:rPr lang="ru-RU" sz="2400" i="1" dirty="0"/>
              <a:t>знать России</a:t>
            </a:r>
            <a:r>
              <a:rPr lang="en-US" sz="2400" i="1" dirty="0"/>
              <a:t> - </a:t>
            </a:r>
            <a:r>
              <a:rPr lang="ru-RU" sz="2400" i="1" dirty="0"/>
              <a:t> богачи,</a:t>
            </a:r>
            <a:endParaRPr lang="ru-RU" sz="2400" dirty="0"/>
          </a:p>
          <a:p>
            <a:r>
              <a:rPr lang="ru-RU" sz="2400" i="1" dirty="0"/>
              <a:t>Властители другой земли</a:t>
            </a:r>
            <a:endParaRPr lang="ru-RU" sz="2400" dirty="0"/>
          </a:p>
          <a:p>
            <a:r>
              <a:rPr lang="ru-RU" sz="2400" i="1" dirty="0" smtClean="0"/>
              <a:t>В </a:t>
            </a:r>
            <a:r>
              <a:rPr lang="ru-RU" sz="2400" b="1" i="1" dirty="0"/>
              <a:t>лицей</a:t>
            </a:r>
            <a:r>
              <a:rPr lang="ru-RU" sz="2400" i="1" dirty="0"/>
              <a:t> ваш тропы провели.</a:t>
            </a:r>
            <a:endParaRPr lang="ru-RU" sz="2400" dirty="0"/>
          </a:p>
          <a:p>
            <a:r>
              <a:rPr lang="en-US" sz="2400" i="1" dirty="0"/>
              <a:t> </a:t>
            </a:r>
            <a:endParaRPr lang="ru-RU" sz="2400" dirty="0"/>
          </a:p>
          <a:p>
            <a:r>
              <a:rPr lang="ru-RU" sz="2400" i="1" dirty="0"/>
              <a:t>Каких людей порой встречали!</a:t>
            </a:r>
            <a:endParaRPr lang="ru-RU" sz="2400" dirty="0"/>
          </a:p>
          <a:p>
            <a:r>
              <a:rPr lang="ru-RU" sz="2400" i="1" dirty="0"/>
              <a:t>Одни - в гостях у вас бывали,</a:t>
            </a:r>
            <a:endParaRPr lang="ru-RU" sz="2400" dirty="0"/>
          </a:p>
          <a:p>
            <a:r>
              <a:rPr lang="ru-RU" sz="2400" i="1" dirty="0"/>
              <a:t>Другие – деток отдавали,</a:t>
            </a:r>
            <a:endParaRPr lang="ru-RU" sz="2400" dirty="0"/>
          </a:p>
          <a:p>
            <a:r>
              <a:rPr lang="ru-RU" sz="2400" i="1" dirty="0"/>
              <a:t>Чтоб обучить здесь их могли.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И обучали! Боже мой!</a:t>
            </a:r>
            <a:endParaRPr lang="ru-RU" sz="2400" dirty="0"/>
          </a:p>
          <a:p>
            <a:r>
              <a:rPr lang="ru-RU" sz="2400" i="1" dirty="0"/>
              <a:t>Какие курсы проходили!</a:t>
            </a:r>
            <a:endParaRPr lang="ru-RU" sz="2400" dirty="0"/>
          </a:p>
          <a:p>
            <a:r>
              <a:rPr lang="ru-RU" sz="2400" i="1" dirty="0"/>
              <a:t>Свою систему предложили,</a:t>
            </a:r>
            <a:endParaRPr lang="ru-RU" sz="2400" dirty="0"/>
          </a:p>
          <a:p>
            <a:r>
              <a:rPr lang="ru-RU" sz="2400" i="1" dirty="0"/>
              <a:t>И университет родили,</a:t>
            </a:r>
            <a:endParaRPr lang="ru-RU" sz="2400" dirty="0"/>
          </a:p>
          <a:p>
            <a:r>
              <a:rPr lang="ru-RU" sz="2400" i="1" dirty="0"/>
              <a:t>Слегка пожертвовав собой.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Но с первого дня основанья</a:t>
            </a:r>
            <a:endParaRPr lang="ru-RU" sz="2400" dirty="0"/>
          </a:p>
          <a:p>
            <a:r>
              <a:rPr lang="ru-RU" sz="2400" i="1" dirty="0"/>
              <a:t>И до сегодняшних времен</a:t>
            </a:r>
            <a:endParaRPr lang="ru-RU" sz="2400" dirty="0"/>
          </a:p>
          <a:p>
            <a:r>
              <a:rPr lang="ru-RU" sz="2400" i="1" dirty="0"/>
              <a:t>Живет здесь дух образованья -</a:t>
            </a:r>
            <a:endParaRPr lang="ru-RU" sz="2400" dirty="0"/>
          </a:p>
          <a:p>
            <a:r>
              <a:rPr lang="ru-RU" sz="2400" i="1" dirty="0"/>
              <a:t>Он </a:t>
            </a:r>
            <a:r>
              <a:rPr lang="ru-RU" sz="2400" b="1" i="1" dirty="0"/>
              <a:t>Ришелье</a:t>
            </a:r>
            <a:r>
              <a:rPr lang="ru-RU" sz="2400" i="1" dirty="0"/>
              <a:t> был порожден!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58362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6712" y="971600"/>
            <a:ext cx="554461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Четверть века,  как он возродился</a:t>
            </a:r>
            <a:endParaRPr lang="ru-RU" sz="2400" dirty="0"/>
          </a:p>
          <a:p>
            <a:r>
              <a:rPr lang="ru-RU" sz="2400" i="1" dirty="0"/>
              <a:t>Восстал, как Феникс из огня,</a:t>
            </a:r>
            <a:endParaRPr lang="ru-RU" sz="2400" dirty="0"/>
          </a:p>
          <a:p>
            <a:r>
              <a:rPr lang="ru-RU" sz="2400" i="1" dirty="0"/>
              <a:t>Но жив здесь терпкий вкус традиций,</a:t>
            </a:r>
            <a:endParaRPr lang="ru-RU" sz="2400" dirty="0"/>
          </a:p>
          <a:p>
            <a:r>
              <a:rPr lang="ru-RU" sz="2400" i="1" dirty="0"/>
              <a:t>И нет без творчества ни дня!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Пусть треуголки здесь не носят</a:t>
            </a:r>
            <a:endParaRPr lang="ru-RU" sz="2400" dirty="0"/>
          </a:p>
          <a:p>
            <a:r>
              <a:rPr lang="ru-RU" sz="2400" i="1" dirty="0"/>
              <a:t>И шпаги гордо не звенят,</a:t>
            </a:r>
            <a:endParaRPr lang="ru-RU" sz="2400" dirty="0"/>
          </a:p>
          <a:p>
            <a:r>
              <a:rPr lang="ru-RU" sz="2400" i="1" dirty="0"/>
              <a:t>Но каждый год приводит осень</a:t>
            </a:r>
            <a:endParaRPr lang="ru-RU" sz="2400" dirty="0"/>
          </a:p>
          <a:p>
            <a:r>
              <a:rPr lang="ru-RU" sz="2400" i="1" dirty="0"/>
              <a:t>В лицей талантливых ребят.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Здесь с дисциплиной так же строго,</a:t>
            </a:r>
            <a:endParaRPr lang="ru-RU" sz="2400" dirty="0"/>
          </a:p>
          <a:p>
            <a:r>
              <a:rPr lang="ru-RU" sz="2400" i="1" dirty="0"/>
              <a:t>Как двести лет тому назад.</a:t>
            </a:r>
            <a:endParaRPr lang="ru-RU" sz="2400" dirty="0"/>
          </a:p>
          <a:p>
            <a:r>
              <a:rPr lang="ru-RU" sz="2400" i="1" dirty="0"/>
              <a:t>В науку кто избрал дорогу,</a:t>
            </a:r>
            <a:endParaRPr lang="ru-RU" sz="2400" dirty="0"/>
          </a:p>
          <a:p>
            <a:r>
              <a:rPr lang="ru-RU" sz="2400" i="1" dirty="0"/>
              <a:t>Тот лености совсем не брат!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И за сухой строкой </a:t>
            </a:r>
            <a:r>
              <a:rPr lang="ru-RU" sz="2400" b="1" i="1" dirty="0"/>
              <a:t>Устава</a:t>
            </a:r>
            <a:r>
              <a:rPr lang="ru-RU" sz="2400" i="1" dirty="0"/>
              <a:t>,</a:t>
            </a:r>
            <a:endParaRPr lang="ru-RU" sz="2400" dirty="0"/>
          </a:p>
          <a:p>
            <a:r>
              <a:rPr lang="ru-RU" sz="2400" i="1" dirty="0"/>
              <a:t>С которым каждый здесь знаком –</a:t>
            </a:r>
            <a:endParaRPr lang="ru-RU" sz="2400" dirty="0"/>
          </a:p>
          <a:p>
            <a:r>
              <a:rPr lang="ru-RU" sz="2400" i="1" dirty="0"/>
              <a:t>Высокий долг, почетно право -</a:t>
            </a:r>
            <a:endParaRPr lang="ru-RU" sz="2400" dirty="0"/>
          </a:p>
          <a:p>
            <a:r>
              <a:rPr lang="ru-RU" sz="2400" i="1" dirty="0"/>
              <a:t>Быть </a:t>
            </a:r>
            <a:r>
              <a:rPr lang="ru-RU" sz="2400" b="1" i="1" dirty="0" err="1"/>
              <a:t>Ришельевского</a:t>
            </a:r>
            <a:r>
              <a:rPr lang="ru-RU" sz="2400" b="1" i="1" dirty="0"/>
              <a:t> птенцом</a:t>
            </a:r>
            <a:r>
              <a:rPr lang="ru-RU" sz="2400" i="1" dirty="0"/>
              <a:t>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067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4744" y="924848"/>
            <a:ext cx="5184576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Здесь все – от Бога педагоги,</a:t>
            </a:r>
            <a:endParaRPr lang="ru-RU" sz="2400" dirty="0"/>
          </a:p>
          <a:p>
            <a:r>
              <a:rPr lang="ru-RU" sz="2400" i="1" dirty="0"/>
              <a:t>И эстафете нет конца!</a:t>
            </a:r>
            <a:endParaRPr lang="ru-RU" sz="2400" dirty="0"/>
          </a:p>
          <a:p>
            <a:r>
              <a:rPr lang="ru-RU" sz="2400" i="1" dirty="0"/>
              <a:t>Они ведь знают очень много,</a:t>
            </a:r>
            <a:endParaRPr lang="ru-RU" sz="2400" dirty="0"/>
          </a:p>
          <a:p>
            <a:r>
              <a:rPr lang="ru-RU" sz="2400" i="1" dirty="0"/>
              <a:t>И детям отдают сердца.</a:t>
            </a:r>
            <a:endParaRPr lang="ru-RU" sz="2400" dirty="0"/>
          </a:p>
          <a:p>
            <a:r>
              <a:rPr lang="en-US" sz="2400" i="1" dirty="0"/>
              <a:t> </a:t>
            </a:r>
            <a:endParaRPr lang="ru-RU" sz="2400" dirty="0"/>
          </a:p>
          <a:p>
            <a:r>
              <a:rPr lang="ru-RU" sz="2400" i="1" dirty="0"/>
              <a:t>Без их участия сегодня</a:t>
            </a:r>
            <a:endParaRPr lang="ru-RU" sz="2400" dirty="0"/>
          </a:p>
          <a:p>
            <a:r>
              <a:rPr lang="ru-RU" sz="2400" i="1" dirty="0"/>
              <a:t>Не состоялся бы вовек</a:t>
            </a:r>
            <a:endParaRPr lang="ru-RU" sz="2400" dirty="0"/>
          </a:p>
          <a:p>
            <a:r>
              <a:rPr lang="ru-RU" sz="2400" b="1" i="1" dirty="0"/>
              <a:t>Ни фестиваль международный,</a:t>
            </a:r>
            <a:endParaRPr lang="ru-RU" sz="2400" dirty="0"/>
          </a:p>
          <a:p>
            <a:r>
              <a:rPr lang="ru-RU" sz="2400" b="1" i="1" dirty="0"/>
              <a:t>Ни украинский «Фейерверк».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Олимпиады и награды,</a:t>
            </a:r>
            <a:endParaRPr lang="ru-RU" sz="2400" dirty="0"/>
          </a:p>
          <a:p>
            <a:r>
              <a:rPr lang="ru-RU" sz="2400" i="1" dirty="0"/>
              <a:t>Турниры юных мудрецов…</a:t>
            </a:r>
            <a:endParaRPr lang="ru-RU" sz="2400" dirty="0"/>
          </a:p>
          <a:p>
            <a:r>
              <a:rPr lang="ru-RU" sz="2400" i="1" dirty="0"/>
              <a:t>Все – как положено, как надо.</a:t>
            </a:r>
            <a:endParaRPr lang="ru-RU" sz="2400" dirty="0"/>
          </a:p>
          <a:p>
            <a:r>
              <a:rPr lang="ru-RU" sz="2400" i="1" dirty="0" smtClean="0"/>
              <a:t>Лицей</a:t>
            </a:r>
            <a:r>
              <a:rPr lang="ru-RU" sz="2400" i="1" dirty="0"/>
              <a:t>, быть лучшим</a:t>
            </a:r>
            <a:r>
              <a:rPr lang="ru-RU" sz="2400" b="1" i="1" dirty="0" smtClean="0"/>
              <a:t>:</a:t>
            </a:r>
            <a:endParaRPr lang="ru-RU" sz="2400" dirty="0" smtClean="0"/>
          </a:p>
          <a:p>
            <a:r>
              <a:rPr lang="ru-RU" sz="2400" b="1" i="1" dirty="0" smtClean="0"/>
              <a:t>                                         «Будь готов!»</a:t>
            </a:r>
            <a:endParaRPr lang="ru-RU" sz="2400" dirty="0" smtClean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Одесский университет не знает</a:t>
            </a:r>
            <a:endParaRPr lang="ru-RU" sz="2400" dirty="0"/>
          </a:p>
          <a:p>
            <a:r>
              <a:rPr lang="ru-RU" sz="2400" i="1" dirty="0"/>
              <a:t>Проблем с пониженным  Ай-</a:t>
            </a:r>
            <a:r>
              <a:rPr lang="ru-RU" sz="2400" i="1" dirty="0" err="1"/>
              <a:t>Кю</a:t>
            </a:r>
            <a:r>
              <a:rPr lang="ru-RU" sz="2400" i="1" dirty="0"/>
              <a:t>:</a:t>
            </a:r>
            <a:endParaRPr lang="ru-RU" sz="2400" dirty="0"/>
          </a:p>
          <a:p>
            <a:r>
              <a:rPr lang="ru-RU" sz="2400" i="1" dirty="0"/>
              <a:t>Таким IQ его лицей снабжает,</a:t>
            </a:r>
            <a:endParaRPr lang="ru-RU" sz="2400" dirty="0"/>
          </a:p>
          <a:p>
            <a:r>
              <a:rPr lang="ru-RU" sz="2400" i="1" dirty="0"/>
              <a:t> </a:t>
            </a:r>
            <a:r>
              <a:rPr lang="ru-RU" sz="2400" i="1" dirty="0" smtClean="0"/>
              <a:t>Что </a:t>
            </a:r>
            <a:r>
              <a:rPr lang="ru-RU" sz="2400" i="1" dirty="0"/>
              <a:t>можно возродить науку всю!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7796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8680" y="1115616"/>
            <a:ext cx="626469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Заслуги невозможно перечислить,</a:t>
            </a:r>
            <a:endParaRPr lang="ru-RU" sz="2400" dirty="0"/>
          </a:p>
          <a:p>
            <a:r>
              <a:rPr lang="ru-RU" sz="2400" i="1" dirty="0"/>
              <a:t>Так много времени на их реестр уйдет,</a:t>
            </a:r>
            <a:endParaRPr lang="ru-RU" sz="2400" dirty="0"/>
          </a:p>
          <a:p>
            <a:r>
              <a:rPr lang="ru-RU" sz="2400" i="1" dirty="0"/>
              <a:t>И тех, кто учит лицеистов мыслить,</a:t>
            </a:r>
            <a:endParaRPr lang="ru-RU" sz="2400" dirty="0"/>
          </a:p>
          <a:p>
            <a:r>
              <a:rPr lang="ru-RU" sz="2400" i="1" dirty="0"/>
              <a:t>Награды настигают каждый год!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Что </a:t>
            </a:r>
            <a:r>
              <a:rPr lang="ru-RU" sz="2400" b="1" i="1" dirty="0" err="1"/>
              <a:t>Блез</a:t>
            </a:r>
            <a:r>
              <a:rPr lang="ru-RU" sz="2400" b="1" i="1" dirty="0"/>
              <a:t> Паскаль, Эйнштейн или Ньютон</a:t>
            </a:r>
            <a:r>
              <a:rPr lang="ru-RU" sz="2400" i="1" dirty="0"/>
              <a:t>!</a:t>
            </a:r>
            <a:endParaRPr lang="ru-RU" sz="2400" dirty="0"/>
          </a:p>
          <a:p>
            <a:r>
              <a:rPr lang="ru-RU" sz="2400" i="1" dirty="0"/>
              <a:t>Они ведь в школе не преподавали,</a:t>
            </a:r>
            <a:endParaRPr lang="ru-RU" sz="2400" dirty="0"/>
          </a:p>
          <a:p>
            <a:r>
              <a:rPr lang="ru-RU" sz="2400" i="1" dirty="0"/>
              <a:t>И в полной мере значит, не узнали</a:t>
            </a:r>
            <a:endParaRPr lang="ru-RU" sz="2400" dirty="0"/>
          </a:p>
          <a:p>
            <a:r>
              <a:rPr lang="ru-RU" sz="2400" i="1" dirty="0"/>
              <a:t>Жизнь, так сказать, со всех ее сторон.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А вот преподаватели лицея: </a:t>
            </a:r>
            <a:endParaRPr lang="ru-RU" sz="2400" dirty="0"/>
          </a:p>
          <a:p>
            <a:r>
              <a:rPr lang="ru-RU" sz="2400" i="1" dirty="0"/>
              <a:t>Их крест – дать гениям удачный старт,</a:t>
            </a:r>
            <a:endParaRPr lang="ru-RU" sz="2400" dirty="0"/>
          </a:p>
          <a:p>
            <a:r>
              <a:rPr lang="ru-RU" sz="2400" i="1" dirty="0"/>
              <a:t>Узнавши жизнь со всех сторон, лелеять,</a:t>
            </a:r>
            <a:endParaRPr lang="ru-RU" sz="2400" dirty="0"/>
          </a:p>
          <a:p>
            <a:r>
              <a:rPr lang="ru-RU" sz="2400" i="1" dirty="0"/>
              <a:t>Учить страны научный авангард.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Преподают здесь замечательно:</a:t>
            </a:r>
            <a:endParaRPr lang="ru-RU" sz="2400" dirty="0"/>
          </a:p>
          <a:p>
            <a:r>
              <a:rPr lang="ru-RU" sz="2400" i="1" dirty="0" smtClean="0"/>
              <a:t>И </a:t>
            </a:r>
            <a:r>
              <a:rPr lang="ru-RU" sz="2400" i="1" dirty="0"/>
              <a:t>физику, и математику,</a:t>
            </a:r>
            <a:endParaRPr lang="ru-RU" sz="2400" dirty="0"/>
          </a:p>
          <a:p>
            <a:r>
              <a:rPr lang="ru-RU" sz="2400" i="1" dirty="0"/>
              <a:t>Со сложным множеством наук различных</a:t>
            </a:r>
            <a:endParaRPr lang="ru-RU" sz="2400" dirty="0"/>
          </a:p>
          <a:p>
            <a:r>
              <a:rPr lang="ru-RU" sz="2400" i="1" dirty="0"/>
              <a:t>Справляются все только на «отлично»!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8284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696" y="370850"/>
            <a:ext cx="597666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Математической смекалкой</a:t>
            </a:r>
            <a:endParaRPr lang="ru-RU" sz="2400" dirty="0"/>
          </a:p>
          <a:p>
            <a:r>
              <a:rPr lang="ru-RU" sz="2400" i="1" dirty="0"/>
              <a:t>Они сражают всех подряд.</a:t>
            </a:r>
            <a:endParaRPr lang="ru-RU" sz="2400" dirty="0"/>
          </a:p>
          <a:p>
            <a:r>
              <a:rPr lang="ru-RU" sz="2400" i="1" dirty="0"/>
              <a:t>И их – таких чудесных, ярких</a:t>
            </a:r>
            <a:endParaRPr lang="ru-RU" sz="2400" dirty="0"/>
          </a:p>
          <a:p>
            <a:r>
              <a:rPr lang="ru-RU" sz="2400" i="1" dirty="0"/>
              <a:t>Здесь похвалить я очень рад!</a:t>
            </a:r>
            <a:endParaRPr lang="ru-RU" sz="2400" dirty="0"/>
          </a:p>
          <a:p>
            <a:r>
              <a:rPr lang="en-US" sz="2400" i="1" dirty="0"/>
              <a:t> </a:t>
            </a:r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Петь дифирамбы бесконечно</a:t>
            </a:r>
            <a:endParaRPr lang="ru-RU" sz="2400" dirty="0"/>
          </a:p>
          <a:p>
            <a:r>
              <a:rPr lang="ru-RU" sz="2400" i="1" dirty="0"/>
              <a:t>Мы можем много-много дней,</a:t>
            </a:r>
            <a:endParaRPr lang="ru-RU" sz="2400" dirty="0"/>
          </a:p>
          <a:p>
            <a:r>
              <a:rPr lang="ru-RU" sz="2400" i="1" dirty="0" smtClean="0"/>
              <a:t>Но </a:t>
            </a:r>
            <a:r>
              <a:rPr lang="ru-RU" sz="2400" i="1" dirty="0"/>
              <a:t>просто скажем здесь сердечно:</a:t>
            </a:r>
            <a:endParaRPr lang="ru-RU" sz="2400" dirty="0"/>
          </a:p>
          <a:p>
            <a:r>
              <a:rPr lang="ru-RU" sz="2400" b="1" i="1" dirty="0" smtClean="0"/>
              <a:t>С </a:t>
            </a:r>
            <a:r>
              <a:rPr lang="ru-RU" sz="2400" b="1" i="1" dirty="0"/>
              <a:t>25 - ЛЕТИЕМ, ЛИЦЕЙ!</a:t>
            </a:r>
            <a:endParaRPr lang="ru-RU" sz="2400" dirty="0"/>
          </a:p>
          <a:p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i="1" dirty="0"/>
              <a:t>Ты юн и мудр, талантлив, смел,</a:t>
            </a:r>
            <a:endParaRPr lang="ru-RU" sz="2400" dirty="0"/>
          </a:p>
          <a:p>
            <a:r>
              <a:rPr lang="ru-RU" sz="2400" i="1" dirty="0"/>
              <a:t>Ты делаешь так много дел,</a:t>
            </a:r>
            <a:endParaRPr lang="ru-RU" sz="2400" dirty="0"/>
          </a:p>
          <a:p>
            <a:r>
              <a:rPr lang="ru-RU" sz="2400" i="1" dirty="0"/>
              <a:t>Элиту нашу возрождаешь.</a:t>
            </a:r>
            <a:endParaRPr lang="ru-RU" sz="2400" dirty="0"/>
          </a:p>
          <a:p>
            <a:r>
              <a:rPr lang="en-US" sz="2400" i="1" dirty="0"/>
              <a:t>И</a:t>
            </a:r>
            <a:r>
              <a:rPr lang="ru-RU" sz="2400" i="1" dirty="0"/>
              <a:t> неизменно побеждаешь.</a:t>
            </a:r>
            <a:endParaRPr lang="ru-RU" sz="2400" dirty="0"/>
          </a:p>
          <a:p>
            <a:r>
              <a:rPr lang="ru-RU" sz="2400" i="1" dirty="0"/>
              <a:t>  </a:t>
            </a:r>
            <a:endParaRPr lang="ru-RU" sz="2400" dirty="0"/>
          </a:p>
          <a:p>
            <a:r>
              <a:rPr lang="ru-RU" sz="2400" i="1" dirty="0"/>
              <a:t>Цвети! Не знай проблем  ни в чем!</a:t>
            </a:r>
            <a:endParaRPr lang="ru-RU" sz="2400" dirty="0"/>
          </a:p>
          <a:p>
            <a:r>
              <a:rPr lang="ru-RU" sz="2400" i="1" dirty="0" smtClean="0"/>
              <a:t>Пусть вклад </a:t>
            </a:r>
            <a:r>
              <a:rPr lang="ru-RU" sz="2400" i="1" dirty="0"/>
              <a:t>в науку будет веский!</a:t>
            </a:r>
            <a:endParaRPr lang="ru-RU" sz="2400" dirty="0"/>
          </a:p>
          <a:p>
            <a:r>
              <a:rPr lang="ru-RU" sz="2400" i="1" dirty="0" smtClean="0"/>
              <a:t>Пусть </a:t>
            </a:r>
            <a:r>
              <a:rPr lang="ru-RU" sz="2400" i="1" dirty="0"/>
              <a:t>мир хранит твой светлый дом</a:t>
            </a:r>
            <a:endParaRPr lang="ru-RU" sz="2400" dirty="0"/>
          </a:p>
          <a:p>
            <a:r>
              <a:rPr lang="ru-RU" sz="2400" b="1" i="1" dirty="0" smtClean="0"/>
              <a:t>ЛИЦЕЙ </a:t>
            </a:r>
            <a:r>
              <a:rPr lang="ru-RU" sz="2400" b="1" i="1" dirty="0"/>
              <a:t>- </a:t>
            </a:r>
            <a:r>
              <a:rPr lang="ru-RU" sz="2400" b="1" i="1" dirty="0" smtClean="0"/>
              <a:t>СО </a:t>
            </a:r>
            <a:r>
              <a:rPr lang="ru-RU" sz="2400" b="1" i="1" dirty="0"/>
              <a:t>ЗВАНЬЕМ РИШЕЛЬЕВСКИЙ</a:t>
            </a:r>
            <a:r>
              <a:rPr lang="ru-RU" sz="2400" i="1" dirty="0"/>
              <a:t>!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0688" y="7519023"/>
            <a:ext cx="60486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i="1" dirty="0">
                <a:solidFill>
                  <a:srgbClr val="7030A0"/>
                </a:solidFill>
              </a:rPr>
              <a:t>С дружеским приветом и наилучшими </a:t>
            </a:r>
            <a:r>
              <a:rPr lang="ru-RU" b="1" i="1" dirty="0" smtClean="0">
                <a:solidFill>
                  <a:srgbClr val="7030A0"/>
                </a:solidFill>
              </a:rPr>
              <a:t>пожеланиями,</a:t>
            </a:r>
            <a:endParaRPr lang="ru-RU" b="1" dirty="0">
              <a:solidFill>
                <a:srgbClr val="7030A0"/>
              </a:solidFill>
            </a:endParaRPr>
          </a:p>
          <a:p>
            <a:pPr algn="r"/>
            <a:r>
              <a:rPr lang="ru-RU" b="1" i="1" dirty="0" smtClean="0">
                <a:solidFill>
                  <a:srgbClr val="7030A0"/>
                </a:solidFill>
              </a:rPr>
              <a:t>администрация , коллектив </a:t>
            </a:r>
            <a:r>
              <a:rPr lang="ru-RU" b="1" i="1" dirty="0">
                <a:solidFill>
                  <a:srgbClr val="7030A0"/>
                </a:solidFill>
              </a:rPr>
              <a:t>учителей и учащихся</a:t>
            </a:r>
            <a:endParaRPr lang="ru-RU" b="1" dirty="0">
              <a:solidFill>
                <a:srgbClr val="7030A0"/>
              </a:solidFill>
            </a:endParaRPr>
          </a:p>
          <a:p>
            <a:pPr algn="r"/>
            <a:r>
              <a:rPr lang="ru-RU" b="1" i="1" dirty="0">
                <a:solidFill>
                  <a:srgbClr val="7030A0"/>
                </a:solidFill>
              </a:rPr>
              <a:t>специализированной многопрофильной школы № 23</a:t>
            </a:r>
            <a:endParaRPr lang="ru-RU" dirty="0">
              <a:solidFill>
                <a:srgbClr val="7030A0"/>
              </a:solidFill>
            </a:endParaRPr>
          </a:p>
          <a:p>
            <a:pPr algn="r"/>
            <a:r>
              <a:rPr lang="ru-RU" b="1" i="1" dirty="0">
                <a:solidFill>
                  <a:srgbClr val="7030A0"/>
                </a:solidFill>
              </a:rPr>
              <a:t>с углубленным изучением английского языка</a:t>
            </a:r>
            <a:endParaRPr lang="ru-RU" b="1" dirty="0">
              <a:solidFill>
                <a:srgbClr val="7030A0"/>
              </a:solidFill>
            </a:endParaRPr>
          </a:p>
          <a:p>
            <a:pPr algn="r"/>
            <a:r>
              <a:rPr lang="ru-RU" b="1" i="1" dirty="0">
                <a:solidFill>
                  <a:srgbClr val="7030A0"/>
                </a:solidFill>
              </a:rPr>
              <a:t>г. </a:t>
            </a:r>
            <a:r>
              <a:rPr lang="ru-RU" b="1" i="1" dirty="0" smtClean="0">
                <a:solidFill>
                  <a:srgbClr val="7030A0"/>
                </a:solidFill>
              </a:rPr>
              <a:t>Днепропетровска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514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251</Words>
  <Application>Microsoft Office PowerPoint</Application>
  <PresentationFormat>Экран (4:3)</PresentationFormat>
  <Paragraphs>170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Work</dc:creator>
  <cp:lastModifiedBy>Leon</cp:lastModifiedBy>
  <cp:revision>11</cp:revision>
  <dcterms:created xsi:type="dcterms:W3CDTF">2014-10-22T06:50:29Z</dcterms:created>
  <dcterms:modified xsi:type="dcterms:W3CDTF">2014-10-23T12:16:27Z</dcterms:modified>
</cp:coreProperties>
</file>